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947275"/>
  <p:embeddedFontLst>
    <p:embeddedFont>
      <p:font typeface="Georgia" pitchFamily="18" charset="0"/>
      <p:regular r:id="rId32"/>
      <p:bold r:id="rId33"/>
      <p:italic r:id="rId34"/>
      <p:boldItalic r:id="rId35"/>
    </p:embeddedFont>
    <p:embeddedFont>
      <p:font typeface="Tahoma" pitchFamily="34" charset="0"/>
      <p:regular r:id="rId36"/>
      <p:bold r:id="rId37"/>
    </p:embeddedFont>
    <p:embeddedFont>
      <p:font typeface="Calibri"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0BA93E90-70B6-49A3-9B38-B86B25AC1F18}">
  <a:tblStyle styleId="{0BA93E90-70B6-49A3-9B38-B86B25AC1F18}" styleName="Table_0">
    <a:wholeTbl>
      <a:tcTxStyle b="off" i="off">
        <a:font>
          <a:latin typeface="Tahoma"/>
          <a:ea typeface="Tahoma"/>
          <a:cs typeface="Tahom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AF6FF"/>
          </a:solidFill>
        </a:fill>
      </a:tcStyle>
    </a:wholeTbl>
    <a:band1H>
      <a:tcStyle>
        <a:tcBdr/>
        <a:fill>
          <a:solidFill>
            <a:srgbClr val="D2ECFF"/>
          </a:solidFill>
        </a:fill>
      </a:tcStyle>
    </a:band1H>
    <a:band1V>
      <a:tcStyle>
        <a:tcBdr/>
        <a:fill>
          <a:solidFill>
            <a:srgbClr val="D2ECFF"/>
          </a:solidFill>
        </a:fill>
      </a:tcStyle>
    </a:band1V>
    <a:lastCol>
      <a:tcTxStyle b="on" i="off">
        <a:font>
          <a:latin typeface="Tahoma"/>
          <a:ea typeface="Tahoma"/>
          <a:cs typeface="Tahoma"/>
        </a:font>
        <a:schemeClr val="lt1"/>
      </a:tcTxStyle>
      <a:tcStyle>
        <a:tcBdr/>
        <a:fill>
          <a:solidFill>
            <a:schemeClr val="accent1"/>
          </a:solidFill>
        </a:fill>
      </a:tcStyle>
    </a:lastCol>
    <a:firstCol>
      <a:tcTxStyle b="on" i="off">
        <a:font>
          <a:latin typeface="Tahoma"/>
          <a:ea typeface="Tahoma"/>
          <a:cs typeface="Tahoma"/>
        </a:font>
        <a:schemeClr val="lt1"/>
      </a:tcTxStyle>
      <a:tcStyle>
        <a:tcBdr/>
        <a:fill>
          <a:solidFill>
            <a:schemeClr val="accent1"/>
          </a:solidFill>
        </a:fill>
      </a:tcStyle>
    </a:firstCol>
    <a:lastRow>
      <a:tcTxStyle b="on" i="off">
        <a:font>
          <a:latin typeface="Tahoma"/>
          <a:ea typeface="Tahoma"/>
          <a:cs typeface="Tahom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ahoma"/>
          <a:ea typeface="Tahoma"/>
          <a:cs typeface="Tahom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3" d="100"/>
          <a:sy n="83" d="100"/>
        </p:scale>
        <p:origin x="-450"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1" cy="497363"/>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4" name="Shape 4"/>
          <p:cNvSpPr txBox="1">
            <a:spLocks noGrp="1"/>
          </p:cNvSpPr>
          <p:nvPr>
            <p:ph type="dt" idx="10"/>
          </p:nvPr>
        </p:nvSpPr>
        <p:spPr>
          <a:xfrm>
            <a:off x="3884612" y="0"/>
            <a:ext cx="2971801" cy="497363"/>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5" name="Shape 5"/>
          <p:cNvSpPr>
            <a:spLocks noGrp="1" noRot="1" noChangeAspect="1"/>
          </p:cNvSpPr>
          <p:nvPr>
            <p:ph type="sldImg" idx="3"/>
          </p:nvPr>
        </p:nvSpPr>
        <p:spPr>
          <a:xfrm>
            <a:off x="942975" y="746125"/>
            <a:ext cx="4972049" cy="3730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2" y="4724960"/>
            <a:ext cx="5486399" cy="4476273"/>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48185"/>
            <a:ext cx="2971801" cy="49736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dk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dk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dk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dk1"/>
                </a:solidFill>
                <a:latin typeface="Tahoma"/>
                <a:ea typeface="Tahoma"/>
                <a:cs typeface="Tahoma"/>
                <a:sym typeface="Tahoma"/>
              </a:defRPr>
            </a:lvl5pPr>
            <a:lvl6pPr marL="2286000" marR="0" lvl="5" indent="0" algn="l" rtl="0">
              <a:spcBef>
                <a:spcPts val="0"/>
              </a:spcBef>
              <a:buNone/>
              <a:defRPr sz="1800" b="0" i="0" u="none" strike="noStrike" cap="none">
                <a:solidFill>
                  <a:schemeClr val="dk1"/>
                </a:solidFill>
                <a:latin typeface="Tahoma"/>
                <a:ea typeface="Tahoma"/>
                <a:cs typeface="Tahoma"/>
                <a:sym typeface="Tahoma"/>
              </a:defRPr>
            </a:lvl6pPr>
            <a:lvl7pPr marL="2743200" marR="0" lvl="6" indent="0" algn="l" rtl="0">
              <a:spcBef>
                <a:spcPts val="0"/>
              </a:spcBef>
              <a:buNone/>
              <a:defRPr sz="1800" b="0" i="0" u="none" strike="noStrike" cap="none">
                <a:solidFill>
                  <a:schemeClr val="dk1"/>
                </a:solidFill>
                <a:latin typeface="Tahoma"/>
                <a:ea typeface="Tahoma"/>
                <a:cs typeface="Tahoma"/>
                <a:sym typeface="Tahoma"/>
              </a:defRPr>
            </a:lvl7pPr>
            <a:lvl8pPr marL="3200400" marR="0" lvl="7" indent="0" algn="l" rtl="0">
              <a:spcBef>
                <a:spcPts val="0"/>
              </a:spcBef>
              <a:buNone/>
              <a:defRPr sz="1800" b="0" i="0" u="none" strike="noStrike" cap="none">
                <a:solidFill>
                  <a:schemeClr val="dk1"/>
                </a:solidFill>
                <a:latin typeface="Tahoma"/>
                <a:ea typeface="Tahoma"/>
                <a:cs typeface="Tahoma"/>
                <a:sym typeface="Tahoma"/>
              </a:defRPr>
            </a:lvl8pPr>
            <a:lvl9pPr marL="3657600" marR="0" lvl="8" indent="0" algn="l" rtl="0">
              <a:spcBef>
                <a:spcPts val="0"/>
              </a:spcBef>
              <a:buNone/>
              <a:defRPr sz="1800" b="0" i="0" u="none" strike="noStrike" cap="none">
                <a:solidFill>
                  <a:schemeClr val="dk1"/>
                </a:solidFill>
                <a:latin typeface="Tahoma"/>
                <a:ea typeface="Tahoma"/>
                <a:cs typeface="Tahoma"/>
                <a:sym typeface="Tahoma"/>
              </a:defRPr>
            </a:lvl9pPr>
          </a:lstStyle>
          <a:p>
            <a:endParaRPr/>
          </a:p>
        </p:txBody>
      </p:sp>
      <p:sp>
        <p:nvSpPr>
          <p:cNvPr id="8" name="Shape 8"/>
          <p:cNvSpPr txBox="1">
            <a:spLocks noGrp="1"/>
          </p:cNvSpPr>
          <p:nvPr>
            <p:ph type="sldNum" idx="12"/>
          </p:nvPr>
        </p:nvSpPr>
        <p:spPr>
          <a:xfrm>
            <a:off x="3884612" y="9448185"/>
            <a:ext cx="2971801" cy="497363"/>
          </a:xfrm>
          <a:prstGeom prst="rect">
            <a:avLst/>
          </a:prstGeom>
          <a:noFill/>
          <a:ln>
            <a:noFill/>
          </a:ln>
        </p:spPr>
        <p:txBody>
          <a:bodyPr lIns="92600" tIns="46300" rIns="92600" bIns="463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xmlns="" val="9189570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2" y="4724960"/>
            <a:ext cx="5486399" cy="4476273"/>
          </a:xfrm>
          <a:prstGeom prst="rect">
            <a:avLst/>
          </a:prstGeom>
          <a:noFill/>
          <a:ln>
            <a:noFill/>
          </a:ln>
        </p:spPr>
        <p:txBody>
          <a:bodyPr lIns="92600" tIns="46300" rIns="92600" bIns="463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44" name="Shape 144"/>
          <p:cNvSpPr txBox="1">
            <a:spLocks noGrp="1"/>
          </p:cNvSpPr>
          <p:nvPr>
            <p:ph type="sldNum" idx="12"/>
          </p:nvPr>
        </p:nvSpPr>
        <p:spPr>
          <a:xfrm>
            <a:off x="3884612" y="9448185"/>
            <a:ext cx="2971801" cy="497363"/>
          </a:xfrm>
          <a:prstGeom prst="rect">
            <a:avLst/>
          </a:prstGeom>
          <a:noFill/>
          <a:ln>
            <a:noFill/>
          </a:ln>
        </p:spPr>
        <p:txBody>
          <a:bodyPr lIns="92600" tIns="46300" rIns="92600" bIns="463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1</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xmlns="" val="376317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41483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570350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7800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513880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14</a:t>
            </a:fld>
            <a:endParaRPr lang="en-US"/>
          </a:p>
        </p:txBody>
      </p:sp>
    </p:spTree>
    <p:extLst>
      <p:ext uri="{BB962C8B-B14F-4D97-AF65-F5344CB8AC3E}">
        <p14:creationId xmlns:p14="http://schemas.microsoft.com/office/powerpoint/2010/main" xmlns="" val="73614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2" name="Shape 282"/>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283" name="Shape 283"/>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15</a:t>
            </a:fld>
            <a:endParaRPr lang="en-US"/>
          </a:p>
        </p:txBody>
      </p:sp>
    </p:spTree>
    <p:extLst>
      <p:ext uri="{BB962C8B-B14F-4D97-AF65-F5344CB8AC3E}">
        <p14:creationId xmlns:p14="http://schemas.microsoft.com/office/powerpoint/2010/main" xmlns="" val="298186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16</a:t>
            </a:fld>
            <a:endParaRPr lang="en-US"/>
          </a:p>
        </p:txBody>
      </p:sp>
    </p:spTree>
    <p:extLst>
      <p:ext uri="{BB962C8B-B14F-4D97-AF65-F5344CB8AC3E}">
        <p14:creationId xmlns:p14="http://schemas.microsoft.com/office/powerpoint/2010/main" xmlns="" val="3783185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17</a:t>
            </a:fld>
            <a:endParaRPr lang="en-US"/>
          </a:p>
        </p:txBody>
      </p:sp>
    </p:spTree>
    <p:extLst>
      <p:ext uri="{BB962C8B-B14F-4D97-AF65-F5344CB8AC3E}">
        <p14:creationId xmlns:p14="http://schemas.microsoft.com/office/powerpoint/2010/main" xmlns="" val="507192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18</a:t>
            </a:fld>
            <a:endParaRPr lang="en-US"/>
          </a:p>
        </p:txBody>
      </p:sp>
    </p:spTree>
    <p:extLst>
      <p:ext uri="{BB962C8B-B14F-4D97-AF65-F5344CB8AC3E}">
        <p14:creationId xmlns:p14="http://schemas.microsoft.com/office/powerpoint/2010/main" xmlns="" val="388022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19</a:t>
            </a:fld>
            <a:endParaRPr lang="en-US"/>
          </a:p>
        </p:txBody>
      </p:sp>
    </p:spTree>
    <p:extLst>
      <p:ext uri="{BB962C8B-B14F-4D97-AF65-F5344CB8AC3E}">
        <p14:creationId xmlns:p14="http://schemas.microsoft.com/office/powerpoint/2010/main" xmlns="" val="284935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2" y="4724960"/>
            <a:ext cx="5486399" cy="4476273"/>
          </a:xfrm>
          <a:prstGeom prst="rect">
            <a:avLst/>
          </a:prstGeom>
          <a:noFill/>
          <a:ln>
            <a:noFill/>
          </a:ln>
        </p:spPr>
        <p:txBody>
          <a:bodyPr lIns="92600" tIns="46300" rIns="92600" bIns="463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9448185"/>
            <a:ext cx="2971801" cy="497363"/>
          </a:xfrm>
          <a:prstGeom prst="rect">
            <a:avLst/>
          </a:prstGeom>
          <a:noFill/>
          <a:ln>
            <a:noFill/>
          </a:ln>
        </p:spPr>
        <p:txBody>
          <a:bodyPr lIns="92600" tIns="46300" rIns="92600" bIns="463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Tahoma"/>
                <a:ea typeface="Tahoma"/>
                <a:cs typeface="Tahoma"/>
                <a:sym typeface="Tahoma"/>
              </a:rPr>
              <a:pPr marL="0" marR="0" lvl="0" indent="0" algn="r" rtl="0">
                <a:spcBef>
                  <a:spcPts val="0"/>
                </a:spcBef>
                <a:spcAft>
                  <a:spcPts val="0"/>
                </a:spcAft>
                <a:buSzPct val="25000"/>
                <a:buNone/>
              </a:pPr>
              <a:t>2</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xmlns="" val="208904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20</a:t>
            </a:fld>
            <a:endParaRPr lang="en-US"/>
          </a:p>
        </p:txBody>
      </p:sp>
    </p:spTree>
    <p:extLst>
      <p:ext uri="{BB962C8B-B14F-4D97-AF65-F5344CB8AC3E}">
        <p14:creationId xmlns:p14="http://schemas.microsoft.com/office/powerpoint/2010/main" xmlns="" val="4221693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21</a:t>
            </a:fld>
            <a:endParaRPr lang="en-US"/>
          </a:p>
        </p:txBody>
      </p:sp>
    </p:spTree>
    <p:extLst>
      <p:ext uri="{BB962C8B-B14F-4D97-AF65-F5344CB8AC3E}">
        <p14:creationId xmlns:p14="http://schemas.microsoft.com/office/powerpoint/2010/main" xmlns="" val="962210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1" name="Shape 331"/>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32" name="Shape 332"/>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22</a:t>
            </a:fld>
            <a:endParaRPr lang="en-US"/>
          </a:p>
        </p:txBody>
      </p:sp>
    </p:spTree>
    <p:extLst>
      <p:ext uri="{BB962C8B-B14F-4D97-AF65-F5344CB8AC3E}">
        <p14:creationId xmlns:p14="http://schemas.microsoft.com/office/powerpoint/2010/main" xmlns="" val="2003012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23</a:t>
            </a:fld>
            <a:endParaRPr lang="en-US"/>
          </a:p>
        </p:txBody>
      </p:sp>
    </p:spTree>
    <p:extLst>
      <p:ext uri="{BB962C8B-B14F-4D97-AF65-F5344CB8AC3E}">
        <p14:creationId xmlns:p14="http://schemas.microsoft.com/office/powerpoint/2010/main" xmlns="" val="2751026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5" name="Shape 345"/>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46" name="Shape 346"/>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24</a:t>
            </a:fld>
            <a:endParaRPr lang="en-US"/>
          </a:p>
        </p:txBody>
      </p:sp>
    </p:spTree>
    <p:extLst>
      <p:ext uri="{BB962C8B-B14F-4D97-AF65-F5344CB8AC3E}">
        <p14:creationId xmlns:p14="http://schemas.microsoft.com/office/powerpoint/2010/main" xmlns="" val="3185780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2" name="Shape 352"/>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53" name="Shape 353"/>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25</a:t>
            </a:fld>
            <a:endParaRPr lang="en-US"/>
          </a:p>
        </p:txBody>
      </p:sp>
    </p:spTree>
    <p:extLst>
      <p:ext uri="{BB962C8B-B14F-4D97-AF65-F5344CB8AC3E}">
        <p14:creationId xmlns:p14="http://schemas.microsoft.com/office/powerpoint/2010/main" xmlns="" val="1232936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626188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66" name="Shape 366"/>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27</a:t>
            </a:fld>
            <a:endParaRPr lang="en-US"/>
          </a:p>
        </p:txBody>
      </p:sp>
    </p:spTree>
    <p:extLst>
      <p:ext uri="{BB962C8B-B14F-4D97-AF65-F5344CB8AC3E}">
        <p14:creationId xmlns:p14="http://schemas.microsoft.com/office/powerpoint/2010/main" xmlns="" val="394652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372" name="Shape 372"/>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8403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2" y="4724960"/>
            <a:ext cx="5486400" cy="4476300"/>
          </a:xfrm>
          <a:prstGeom prst="rect">
            <a:avLst/>
          </a:prstGeom>
        </p:spPr>
        <p:txBody>
          <a:bodyPr lIns="91425" tIns="91425" rIns="91425" bIns="91425" anchor="t" anchorCtr="0">
            <a:noAutofit/>
          </a:bodyPr>
          <a:lstStyle/>
          <a:p>
            <a:pPr lvl="0">
              <a:spcBef>
                <a:spcPts val="0"/>
              </a:spcBef>
              <a:buNone/>
            </a:pPr>
            <a:endParaRPr/>
          </a:p>
        </p:txBody>
      </p:sp>
      <p:sp>
        <p:nvSpPr>
          <p:cNvPr id="378" name="Shape 378"/>
          <p:cNvSpPr txBox="1">
            <a:spLocks noGrp="1"/>
          </p:cNvSpPr>
          <p:nvPr>
            <p:ph type="sldNum" idx="12"/>
          </p:nvPr>
        </p:nvSpPr>
        <p:spPr>
          <a:xfrm>
            <a:off x="3884612" y="9448185"/>
            <a:ext cx="2971799" cy="497400"/>
          </a:xfrm>
          <a:prstGeom prst="rect">
            <a:avLst/>
          </a:prstGeom>
        </p:spPr>
        <p:txBody>
          <a:bodyPr lIns="92600" tIns="46300" rIns="92600" bIns="463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29</a:t>
            </a:fld>
            <a:endParaRPr lang="en-US"/>
          </a:p>
        </p:txBody>
      </p:sp>
    </p:spTree>
    <p:extLst>
      <p:ext uri="{BB962C8B-B14F-4D97-AF65-F5344CB8AC3E}">
        <p14:creationId xmlns:p14="http://schemas.microsoft.com/office/powerpoint/2010/main" xmlns="" val="138475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1151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84687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15957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3132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08" name="Shape 208"/>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48790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14" name="Shape 214"/>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45914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724960"/>
            <a:ext cx="5486399" cy="4476273"/>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942975" y="746125"/>
            <a:ext cx="4972050" cy="37306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37475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
        <p:nvSpPr>
          <p:cNvPr id="29" name="Shape 29"/>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30" name="Shape 30"/>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31" name="Shape 31"/>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101" name="Shape 101"/>
          <p:cNvSpPr txBox="1">
            <a:spLocks noGrp="1"/>
          </p:cNvSpPr>
          <p:nvPr>
            <p:ph type="body" idx="1"/>
          </p:nvPr>
        </p:nvSpPr>
        <p:spPr>
          <a:xfrm rot="5400000">
            <a:off x="2781299" y="266699"/>
            <a:ext cx="4114800" cy="7543800"/>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2" name="Shape 102"/>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03" name="Shape 103"/>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04" name="Shape 104"/>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4772024" y="2257425"/>
            <a:ext cx="5791200" cy="18859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107" name="Shape 107"/>
          <p:cNvSpPr txBox="1">
            <a:spLocks noGrp="1"/>
          </p:cNvSpPr>
          <p:nvPr>
            <p:ph type="body" idx="1"/>
          </p:nvPr>
        </p:nvSpPr>
        <p:spPr>
          <a:xfrm rot="5400000">
            <a:off x="923924" y="447675"/>
            <a:ext cx="5791200" cy="5505450"/>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08" name="Shape 108"/>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09" name="Shape 109"/>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10" name="Shape 110"/>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113" name="Shape 11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1200"/>
              </a:spcBef>
              <a:spcAft>
                <a:spcPts val="0"/>
              </a:spcAft>
              <a:buClr>
                <a:schemeClr val="hlink"/>
              </a:buClr>
              <a:buFont typeface="Noto Sans Symbols"/>
              <a:buNone/>
              <a:defRPr sz="3200" b="0" i="0" u="none" strike="noStrike" cap="none">
                <a:solidFill>
                  <a:schemeClr val="lt1"/>
                </a:solidFill>
                <a:latin typeface="Tahoma"/>
                <a:ea typeface="Tahoma"/>
                <a:cs typeface="Tahoma"/>
                <a:sym typeface="Tahoma"/>
              </a:defRPr>
            </a:lvl1pPr>
            <a:lvl2pPr marL="457200" marR="0" lvl="1" indent="0" algn="ctr" rtl="0">
              <a:spcBef>
                <a:spcPts val="600"/>
              </a:spcBef>
              <a:spcAft>
                <a:spcPts val="0"/>
              </a:spcAft>
              <a:buClr>
                <a:schemeClr val="lt1"/>
              </a:buClr>
              <a:buFont typeface="Tahoma"/>
              <a:buNone/>
              <a:defRPr sz="2800" b="0" i="0" u="none" strike="noStrike" cap="none">
                <a:solidFill>
                  <a:schemeClr val="lt1"/>
                </a:solidFill>
                <a:latin typeface="Tahoma"/>
                <a:ea typeface="Tahoma"/>
                <a:cs typeface="Tahoma"/>
                <a:sym typeface="Tahoma"/>
              </a:defRPr>
            </a:lvl2pPr>
            <a:lvl3pPr marL="914400" marR="0" lvl="2" indent="0" algn="ctr" rtl="0">
              <a:spcBef>
                <a:spcPts val="480"/>
              </a:spcBef>
              <a:spcAft>
                <a:spcPts val="0"/>
              </a:spcAft>
              <a:buClr>
                <a:schemeClr val="hlink"/>
              </a:buClr>
              <a:buFont typeface="Noto Sans Symbols"/>
              <a:buNone/>
              <a:defRPr sz="2400" b="0" i="0" u="none" strike="noStrike" cap="none">
                <a:solidFill>
                  <a:schemeClr val="lt1"/>
                </a:solidFill>
                <a:latin typeface="Tahoma"/>
                <a:ea typeface="Tahoma"/>
                <a:cs typeface="Tahoma"/>
                <a:sym typeface="Tahoma"/>
              </a:defRPr>
            </a:lvl3pPr>
            <a:lvl4pPr marL="1371600" marR="0" lvl="3" indent="0" algn="ctr" rtl="0">
              <a:spcBef>
                <a:spcPts val="400"/>
              </a:spcBef>
              <a:spcAft>
                <a:spcPts val="0"/>
              </a:spcAft>
              <a:buClr>
                <a:schemeClr val="lt1"/>
              </a:buClr>
              <a:buFont typeface="Tahoma"/>
              <a:buNone/>
              <a:defRPr sz="2000" b="0" i="0" u="none" strike="noStrike" cap="none">
                <a:solidFill>
                  <a:schemeClr val="lt1"/>
                </a:solidFill>
                <a:latin typeface="Tahoma"/>
                <a:ea typeface="Tahoma"/>
                <a:cs typeface="Tahoma"/>
                <a:sym typeface="Tahoma"/>
              </a:defRPr>
            </a:lvl4pPr>
            <a:lvl5pPr marL="1828800" marR="0" lvl="4" indent="0" algn="ctr"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5pPr>
            <a:lvl6pPr marL="2286000" marR="0" lvl="5" indent="0" algn="ctr"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6pPr>
            <a:lvl7pPr marL="2743200" marR="0" lvl="6" indent="0" algn="ctr"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7pPr>
            <a:lvl8pPr marL="3200400" marR="0" lvl="7" indent="0" algn="ctr"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8pPr>
            <a:lvl9pPr marL="3657600" marR="0" lvl="8" indent="0" algn="ctr"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114" name="Shape 114"/>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15" name="Shape 115"/>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16" name="Shape 116"/>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119" name="Shape 119"/>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20" name="Shape 120"/>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21" name="Shape 121"/>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1066800" y="304800"/>
            <a:ext cx="7543800" cy="5791200"/>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24" name="Shape 124"/>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25" name="Shape 125"/>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26" name="Shape 126"/>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129" name="Shape 129"/>
          <p:cNvSpPr txBox="1">
            <a:spLocks noGrp="1"/>
          </p:cNvSpPr>
          <p:nvPr>
            <p:ph type="body" idx="1"/>
          </p:nvPr>
        </p:nvSpPr>
        <p:spPr>
          <a:xfrm>
            <a:off x="1066800" y="1981200"/>
            <a:ext cx="3695699" cy="4114800"/>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30" name="Shape 130"/>
          <p:cNvSpPr txBox="1">
            <a:spLocks noGrp="1"/>
          </p:cNvSpPr>
          <p:nvPr>
            <p:ph type="body" idx="2"/>
          </p:nvPr>
        </p:nvSpPr>
        <p:spPr>
          <a:xfrm>
            <a:off x="4914900" y="1981200"/>
            <a:ext cx="3695699" cy="4114800"/>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131" name="Shape 131"/>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32" name="Shape 132"/>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133" name="Shape 133"/>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ustom layout">
    <p:bg>
      <p:bgPr>
        <a:solidFill>
          <a:srgbClr val="FFFFFF"/>
        </a:solidFill>
        <a:effectLst/>
      </p:bgPr>
    </p:bg>
    <p:spTree>
      <p:nvGrpSpPr>
        <p:cNvPr id="1" name="Shape 134"/>
        <p:cNvGrpSpPr/>
        <p:nvPr/>
      </p:nvGrpSpPr>
      <p:grpSpPr>
        <a:xfrm>
          <a:off x="0" y="0"/>
          <a:ext cx="0" cy="0"/>
          <a:chOff x="0" y="0"/>
          <a:chExt cx="0" cy="0"/>
        </a:xfrm>
      </p:grpSpPr>
      <p:sp>
        <p:nvSpPr>
          <p:cNvPr id="135" name="Shape 135"/>
          <p:cNvSpPr/>
          <p:nvPr/>
        </p:nvSpPr>
        <p:spPr>
          <a:xfrm>
            <a:off x="0" y="0"/>
            <a:ext cx="9144000" cy="6858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9" y="0"/>
            <a:ext cx="9144000" cy="2322000"/>
          </a:xfrm>
          <a:prstGeom prst="rect">
            <a:avLst/>
          </a:prstGeom>
          <a:solidFill>
            <a:srgbClr val="3367D6"/>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rot="-5400000">
            <a:off x="7116575" y="290000"/>
            <a:ext cx="2317500" cy="1737300"/>
          </a:xfrm>
          <a:prstGeom prst="rtTriangle">
            <a:avLst/>
          </a:prstGeom>
          <a:solidFill>
            <a:srgbClr val="5E97F6"/>
          </a:solidFill>
          <a:ln>
            <a:noFill/>
          </a:ln>
        </p:spPr>
        <p:txBody>
          <a:bodyPr lIns="91425" tIns="91425" rIns="91425" bIns="91425" anchor="ctr" anchorCtr="0">
            <a:noAutofit/>
          </a:bodyPr>
          <a:lstStyle/>
          <a:p>
            <a:pPr lvl="0">
              <a:spcBef>
                <a:spcPts val="0"/>
              </a:spcBef>
              <a:buNone/>
            </a:pPr>
            <a:endParaRPr/>
          </a:p>
        </p:txBody>
      </p:sp>
      <p:sp>
        <p:nvSpPr>
          <p:cNvPr id="138" name="Shape 138"/>
          <p:cNvSpPr txBox="1">
            <a:spLocks noGrp="1"/>
          </p:cNvSpPr>
          <p:nvPr>
            <p:ph type="title"/>
          </p:nvPr>
        </p:nvSpPr>
        <p:spPr>
          <a:xfrm>
            <a:off x="324475" y="197633"/>
            <a:ext cx="5244900" cy="1831500"/>
          </a:xfrm>
          <a:prstGeom prst="rect">
            <a:avLst/>
          </a:prstGeom>
          <a:noFill/>
          <a:ln>
            <a:noFill/>
          </a:ln>
        </p:spPr>
        <p:txBody>
          <a:bodyPr lIns="91425" tIns="91425" rIns="91425" bIns="91425" anchor="b" anchorCtr="0"/>
          <a:lstStyle>
            <a:lvl1pPr lvl="0" algn="l">
              <a:lnSpc>
                <a:spcPct val="100000"/>
              </a:lnSpc>
              <a:spcBef>
                <a:spcPts val="0"/>
              </a:spcBef>
              <a:spcAft>
                <a:spcPts val="0"/>
              </a:spcAft>
              <a:buNone/>
              <a:defRPr sz="2800" b="1">
                <a:solidFill>
                  <a:srgbClr val="FFFFFF"/>
                </a:solidFill>
              </a:defRPr>
            </a:lvl1pPr>
            <a:lvl2pPr lvl="1" algn="l">
              <a:lnSpc>
                <a:spcPct val="100000"/>
              </a:lnSpc>
              <a:spcBef>
                <a:spcPts val="0"/>
              </a:spcBef>
              <a:spcAft>
                <a:spcPts val="0"/>
              </a:spcAft>
              <a:buNone/>
              <a:defRPr sz="2800" b="1">
                <a:solidFill>
                  <a:srgbClr val="FFFFFF"/>
                </a:solidFill>
              </a:defRPr>
            </a:lvl2pPr>
            <a:lvl3pPr lvl="2" algn="l">
              <a:lnSpc>
                <a:spcPct val="100000"/>
              </a:lnSpc>
              <a:spcBef>
                <a:spcPts val="0"/>
              </a:spcBef>
              <a:spcAft>
                <a:spcPts val="0"/>
              </a:spcAft>
              <a:buNone/>
              <a:defRPr sz="2800" b="1">
                <a:solidFill>
                  <a:srgbClr val="FFFFFF"/>
                </a:solidFill>
              </a:defRPr>
            </a:lvl3pPr>
            <a:lvl4pPr lvl="3" algn="l">
              <a:lnSpc>
                <a:spcPct val="100000"/>
              </a:lnSpc>
              <a:spcBef>
                <a:spcPts val="0"/>
              </a:spcBef>
              <a:spcAft>
                <a:spcPts val="0"/>
              </a:spcAft>
              <a:buNone/>
              <a:defRPr sz="2800" b="1">
                <a:solidFill>
                  <a:srgbClr val="FFFFFF"/>
                </a:solidFill>
              </a:defRPr>
            </a:lvl4pPr>
            <a:lvl5pPr lvl="4" algn="l">
              <a:lnSpc>
                <a:spcPct val="100000"/>
              </a:lnSpc>
              <a:spcBef>
                <a:spcPts val="0"/>
              </a:spcBef>
              <a:spcAft>
                <a:spcPts val="0"/>
              </a:spcAft>
              <a:buNone/>
              <a:defRPr sz="2800" b="1">
                <a:solidFill>
                  <a:srgbClr val="FFFFFF"/>
                </a:solidFill>
              </a:defRPr>
            </a:lvl5pPr>
            <a:lvl6pPr marL="457200" lvl="5" indent="0" algn="l">
              <a:lnSpc>
                <a:spcPct val="100000"/>
              </a:lnSpc>
              <a:spcBef>
                <a:spcPts val="0"/>
              </a:spcBef>
              <a:spcAft>
                <a:spcPts val="0"/>
              </a:spcAft>
              <a:buNone/>
              <a:defRPr sz="2800" b="1">
                <a:solidFill>
                  <a:srgbClr val="FFFFFF"/>
                </a:solidFill>
              </a:defRPr>
            </a:lvl6pPr>
            <a:lvl7pPr marL="914400" lvl="6" indent="0" algn="l">
              <a:lnSpc>
                <a:spcPct val="100000"/>
              </a:lnSpc>
              <a:spcBef>
                <a:spcPts val="0"/>
              </a:spcBef>
              <a:spcAft>
                <a:spcPts val="0"/>
              </a:spcAft>
              <a:buNone/>
              <a:defRPr sz="2800" b="1">
                <a:solidFill>
                  <a:srgbClr val="FFFFFF"/>
                </a:solidFill>
              </a:defRPr>
            </a:lvl7pPr>
            <a:lvl8pPr marL="1371600" lvl="7" indent="0" algn="l">
              <a:lnSpc>
                <a:spcPct val="100000"/>
              </a:lnSpc>
              <a:spcBef>
                <a:spcPts val="0"/>
              </a:spcBef>
              <a:spcAft>
                <a:spcPts val="0"/>
              </a:spcAft>
              <a:buNone/>
              <a:defRPr sz="2800" b="1">
                <a:solidFill>
                  <a:srgbClr val="FFFFFF"/>
                </a:solidFill>
              </a:defRPr>
            </a:lvl8pPr>
            <a:lvl9pPr marL="1828800" lvl="8" indent="0" algn="l">
              <a:lnSpc>
                <a:spcPct val="100000"/>
              </a:lnSpc>
              <a:spcBef>
                <a:spcPts val="0"/>
              </a:spcBef>
              <a:spcAft>
                <a:spcPts val="0"/>
              </a:spcAft>
              <a:buNone/>
              <a:defRPr sz="2800" b="1">
                <a:solidFill>
                  <a:srgbClr val="FFFFFF"/>
                </a:solidFill>
              </a:defRPr>
            </a:lvl9pPr>
          </a:lstStyle>
          <a:p>
            <a:endParaRPr/>
          </a:p>
        </p:txBody>
      </p:sp>
      <p:sp>
        <p:nvSpPr>
          <p:cNvPr id="139" name="Shape 139"/>
          <p:cNvSpPr txBox="1">
            <a:spLocks noGrp="1"/>
          </p:cNvSpPr>
          <p:nvPr>
            <p:ph type="body" idx="1"/>
          </p:nvPr>
        </p:nvSpPr>
        <p:spPr>
          <a:xfrm>
            <a:off x="324475" y="2560600"/>
            <a:ext cx="8494800" cy="3605700"/>
          </a:xfrm>
          <a:prstGeom prst="rect">
            <a:avLst/>
          </a:prstGeom>
          <a:noFill/>
          <a:ln>
            <a:noFill/>
          </a:ln>
        </p:spPr>
        <p:txBody>
          <a:bodyPr lIns="91425" tIns="91425" rIns="91425" bIns="91425" anchor="t" anchorCtr="0"/>
          <a:lstStyle>
            <a:lvl1pPr lvl="0" algn="l">
              <a:lnSpc>
                <a:spcPct val="115000"/>
              </a:lnSpc>
              <a:spcBef>
                <a:spcPts val="0"/>
              </a:spcBef>
              <a:spcAft>
                <a:spcPts val="1600"/>
              </a:spcAft>
              <a:buClr>
                <a:srgbClr val="616161"/>
              </a:buClr>
              <a:buSzPct val="100000"/>
              <a:defRPr sz="1800">
                <a:solidFill>
                  <a:srgbClr val="616161"/>
                </a:solidFill>
              </a:defRPr>
            </a:lvl1pPr>
            <a:lvl2pPr lvl="1" algn="l">
              <a:lnSpc>
                <a:spcPct val="115000"/>
              </a:lnSpc>
              <a:spcBef>
                <a:spcPts val="0"/>
              </a:spcBef>
              <a:spcAft>
                <a:spcPts val="1600"/>
              </a:spcAft>
              <a:buClr>
                <a:srgbClr val="616161"/>
              </a:buClr>
              <a:defRPr sz="1400">
                <a:solidFill>
                  <a:srgbClr val="616161"/>
                </a:solidFill>
              </a:defRPr>
            </a:lvl2pPr>
            <a:lvl3pPr lvl="2" algn="l">
              <a:lnSpc>
                <a:spcPct val="115000"/>
              </a:lnSpc>
              <a:spcBef>
                <a:spcPts val="0"/>
              </a:spcBef>
              <a:spcAft>
                <a:spcPts val="1600"/>
              </a:spcAft>
              <a:buClr>
                <a:srgbClr val="616161"/>
              </a:buClr>
              <a:defRPr sz="1400">
                <a:solidFill>
                  <a:srgbClr val="616161"/>
                </a:solidFill>
              </a:defRPr>
            </a:lvl3pPr>
            <a:lvl4pPr lvl="3" algn="l">
              <a:lnSpc>
                <a:spcPct val="115000"/>
              </a:lnSpc>
              <a:spcBef>
                <a:spcPts val="0"/>
              </a:spcBef>
              <a:spcAft>
                <a:spcPts val="1600"/>
              </a:spcAft>
              <a:buClr>
                <a:srgbClr val="616161"/>
              </a:buClr>
              <a:defRPr sz="1400">
                <a:solidFill>
                  <a:srgbClr val="616161"/>
                </a:solidFill>
              </a:defRPr>
            </a:lvl4pPr>
            <a:lvl5pPr lvl="4" algn="l">
              <a:lnSpc>
                <a:spcPct val="115000"/>
              </a:lnSpc>
              <a:spcBef>
                <a:spcPts val="0"/>
              </a:spcBef>
              <a:spcAft>
                <a:spcPts val="1600"/>
              </a:spcAft>
              <a:buClr>
                <a:srgbClr val="616161"/>
              </a:buClr>
              <a:defRPr sz="1400">
                <a:solidFill>
                  <a:srgbClr val="616161"/>
                </a:solidFill>
              </a:defRPr>
            </a:lvl5pPr>
            <a:lvl6pPr lvl="5" algn="l">
              <a:lnSpc>
                <a:spcPct val="115000"/>
              </a:lnSpc>
              <a:spcBef>
                <a:spcPts val="0"/>
              </a:spcBef>
              <a:spcAft>
                <a:spcPts val="1600"/>
              </a:spcAft>
              <a:buClr>
                <a:srgbClr val="616161"/>
              </a:buClr>
              <a:defRPr sz="1400">
                <a:solidFill>
                  <a:srgbClr val="616161"/>
                </a:solidFill>
              </a:defRPr>
            </a:lvl6pPr>
            <a:lvl7pPr lvl="6" algn="l">
              <a:lnSpc>
                <a:spcPct val="115000"/>
              </a:lnSpc>
              <a:spcBef>
                <a:spcPts val="0"/>
              </a:spcBef>
              <a:spcAft>
                <a:spcPts val="1600"/>
              </a:spcAft>
              <a:buClr>
                <a:srgbClr val="616161"/>
              </a:buClr>
              <a:defRPr sz="1400">
                <a:solidFill>
                  <a:srgbClr val="616161"/>
                </a:solidFill>
              </a:defRPr>
            </a:lvl7pPr>
            <a:lvl8pPr lvl="7" algn="l">
              <a:lnSpc>
                <a:spcPct val="115000"/>
              </a:lnSpc>
              <a:spcBef>
                <a:spcPts val="0"/>
              </a:spcBef>
              <a:spcAft>
                <a:spcPts val="1600"/>
              </a:spcAft>
              <a:buClr>
                <a:srgbClr val="616161"/>
              </a:buClr>
              <a:defRPr sz="1400">
                <a:solidFill>
                  <a:srgbClr val="616161"/>
                </a:solidFill>
              </a:defRPr>
            </a:lvl8pPr>
            <a:lvl9pPr lvl="8" algn="l">
              <a:lnSpc>
                <a:spcPct val="115000"/>
              </a:lnSpc>
              <a:spcBef>
                <a:spcPts val="0"/>
              </a:spcBef>
              <a:spcAft>
                <a:spcPts val="1600"/>
              </a:spcAft>
              <a:buClr>
                <a:srgbClr val="616161"/>
              </a:buClr>
              <a:defRPr sz="1400">
                <a:solidFill>
                  <a:srgbClr val="616161"/>
                </a:solidFill>
              </a:defRPr>
            </a:lvl9pPr>
          </a:lstStyle>
          <a:p>
            <a:endParaRPr/>
          </a:p>
        </p:txBody>
      </p:sp>
      <p:sp>
        <p:nvSpPr>
          <p:cNvPr id="140" name="Shape 140"/>
          <p:cNvSpPr txBox="1">
            <a:spLocks noGrp="1"/>
          </p:cNvSpPr>
          <p:nvPr>
            <p:ph type="sldNum" idx="12"/>
          </p:nvPr>
        </p:nvSpPr>
        <p:spPr>
          <a:xfrm>
            <a:off x="8472457" y="6217622"/>
            <a:ext cx="548700" cy="524700"/>
          </a:xfrm>
          <a:prstGeom prst="rect">
            <a:avLst/>
          </a:prstGeom>
          <a:noFill/>
        </p:spPr>
        <p:txBody>
          <a:bodyPr lIns="91425" tIns="45700" rIns="91425" bIns="45700" anchor="ctr" anchorCtr="0">
            <a:noAutofit/>
          </a:bodyPr>
          <a:lstStyle/>
          <a:p>
            <a:pPr lvl="0" algn="r">
              <a:lnSpc>
                <a:spcPct val="100000"/>
              </a:lnSpc>
              <a:spcBef>
                <a:spcPts val="0"/>
              </a:spcBef>
              <a:spcAft>
                <a:spcPts val="0"/>
              </a:spcAft>
              <a:buNone/>
            </a:pPr>
            <a:fld id="{00000000-1234-1234-1234-123412341234}" type="slidenum">
              <a:rPr lang="en-US" sz="1000">
                <a:solidFill>
                  <a:srgbClr val="616161"/>
                </a:solidFill>
              </a:rPr>
              <a:pPr lvl="0" algn="r">
                <a:lnSpc>
                  <a:spcPct val="100000"/>
                </a:lnSpc>
                <a:spcBef>
                  <a:spcPts val="0"/>
                </a:spcBef>
                <a:spcAft>
                  <a:spcPts val="0"/>
                </a:spcAft>
                <a:buNone/>
              </a:pPr>
              <a:t>‹#›</a:t>
            </a:fld>
            <a:endParaRPr lang="en-US" sz="1000">
              <a:solidFill>
                <a:srgbClr val="61616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34" name="Shape 34"/>
          <p:cNvSpPr txBox="1">
            <a:spLocks noGrp="1"/>
          </p:cNvSpPr>
          <p:nvPr>
            <p:ph type="body" idx="1"/>
          </p:nvPr>
        </p:nvSpPr>
        <p:spPr>
          <a:xfrm>
            <a:off x="1066800" y="1981200"/>
            <a:ext cx="7543800" cy="4114800"/>
          </a:xfrm>
          <a:prstGeom prst="rect">
            <a:avLst/>
          </a:prstGeom>
          <a:noFill/>
          <a:ln>
            <a:noFill/>
          </a:ln>
        </p:spPr>
        <p:txBody>
          <a:bodyPr lIns="91425" tIns="91425" rIns="91425" bIns="91425" anchor="t" anchorCtr="0"/>
          <a:lstStyle>
            <a:lvl1pPr marL="342900" marR="0" lvl="0" indent="-200660" algn="l" rtl="0">
              <a:lnSpc>
                <a:spcPct val="150000"/>
              </a:lnSpc>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12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35" name="Shape 35"/>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36" name="Shape 36"/>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37" name="Shape 37"/>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b="0" i="0" u="none" strike="noStrike" cap="none">
              <a:solidFill>
                <a:schemeClr val="lt1"/>
              </a:solidFill>
              <a:latin typeface="Tahoma"/>
              <a:ea typeface="Tahoma"/>
              <a:cs typeface="Tahoma"/>
              <a:sym typeface="Tahom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grpSp>
        <p:nvGrpSpPr>
          <p:cNvPr id="39" name="Shape 39"/>
          <p:cNvGrpSpPr/>
          <p:nvPr/>
        </p:nvGrpSpPr>
        <p:grpSpPr>
          <a:xfrm>
            <a:off x="0" y="6349"/>
            <a:ext cx="9140825" cy="6851649"/>
            <a:chOff x="0" y="3"/>
            <a:chExt cx="5758" cy="4315"/>
          </a:xfrm>
        </p:grpSpPr>
        <p:grpSp>
          <p:nvGrpSpPr>
            <p:cNvPr id="40" name="Shape 40"/>
            <p:cNvGrpSpPr/>
            <p:nvPr/>
          </p:nvGrpSpPr>
          <p:grpSpPr>
            <a:xfrm>
              <a:off x="0" y="1160"/>
              <a:ext cx="5758" cy="3158"/>
              <a:chOff x="0" y="1160"/>
              <a:chExt cx="5758" cy="3158"/>
            </a:xfrm>
          </p:grpSpPr>
          <p:sp>
            <p:nvSpPr>
              <p:cNvPr id="41" name="Shape 41"/>
              <p:cNvSpPr/>
              <p:nvPr/>
            </p:nvSpPr>
            <p:spPr>
              <a:xfrm>
                <a:off x="557" y="1160"/>
                <a:ext cx="5200" cy="3158"/>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gradFill>
                <a:gsLst>
                  <a:gs pos="0">
                    <a:schemeClr val="dk2"/>
                  </a:gs>
                  <a:gs pos="100000">
                    <a:schemeClr val="dk1"/>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42" name="Shape 42"/>
              <p:cNvSpPr/>
              <p:nvPr/>
            </p:nvSpPr>
            <p:spPr>
              <a:xfrm>
                <a:off x="0" y="1160"/>
                <a:ext cx="558" cy="3158"/>
              </a:xfrm>
              <a:custGeom>
                <a:avLst/>
                <a:gdLst/>
                <a:ahLst/>
                <a:cxnLst/>
                <a:rect l="0" t="0" r="0" b="0"/>
                <a:pathLst>
                  <a:path w="120000" h="120000" extrusionOk="0">
                    <a:moveTo>
                      <a:pt x="0" y="0"/>
                    </a:moveTo>
                    <a:lnTo>
                      <a:pt x="0" y="120000"/>
                    </a:lnTo>
                    <a:lnTo>
                      <a:pt x="120000" y="120000"/>
                    </a:lnTo>
                    <a:lnTo>
                      <a:pt x="120000" y="0"/>
                    </a:lnTo>
                    <a:lnTo>
                      <a:pt x="0" y="0"/>
                    </a:lnTo>
                    <a:close/>
                  </a:path>
                </a:pathLst>
              </a:custGeom>
              <a:gradFill>
                <a:gsLst>
                  <a:gs pos="0">
                    <a:schemeClr val="dk2"/>
                  </a:gs>
                  <a:gs pos="100000">
                    <a:schemeClr val="dk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grpSp>
        <p:sp>
          <p:nvSpPr>
            <p:cNvPr id="43" name="Shape 43"/>
            <p:cNvSpPr/>
            <p:nvPr/>
          </p:nvSpPr>
          <p:spPr>
            <a:xfrm>
              <a:off x="551" y="951"/>
              <a:ext cx="11" cy="420"/>
            </a:xfrm>
            <a:custGeom>
              <a:avLst/>
              <a:gdLst/>
              <a:ahLst/>
              <a:cxnLst/>
              <a:rect l="0" t="0" r="0" b="0"/>
              <a:pathLst>
                <a:path w="120000" h="120000" extrusionOk="0">
                  <a:moveTo>
                    <a:pt x="0" y="0"/>
                  </a:moveTo>
                  <a:lnTo>
                    <a:pt x="0" y="120000"/>
                  </a:lnTo>
                  <a:lnTo>
                    <a:pt x="120000" y="120000"/>
                  </a:lnTo>
                  <a:lnTo>
                    <a:pt x="120000" y="0"/>
                  </a:lnTo>
                  <a:lnTo>
                    <a:pt x="0" y="0"/>
                  </a:lnTo>
                  <a:lnTo>
                    <a:pt x="0" y="0"/>
                  </a:lnTo>
                  <a:close/>
                </a:path>
              </a:pathLst>
            </a:custGeom>
            <a:gradFill>
              <a:gsLst>
                <a:gs pos="0">
                  <a:schemeClr val="accent2"/>
                </a:gs>
                <a:gs pos="50000">
                  <a:schemeClr val="hlink"/>
                </a:gs>
                <a:gs pos="100000">
                  <a:schemeClr val="accent2"/>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44" name="Shape 44"/>
            <p:cNvSpPr/>
            <p:nvPr/>
          </p:nvSpPr>
          <p:spPr>
            <a:xfrm>
              <a:off x="767" y="1155"/>
              <a:ext cx="251" cy="11"/>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accent2"/>
                </a:gs>
                <a:gs pos="100000">
                  <a:schemeClr val="dk1"/>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45" name="Shape 45"/>
            <p:cNvSpPr/>
            <p:nvPr/>
          </p:nvSpPr>
          <p:spPr>
            <a:xfrm>
              <a:off x="0" y="1155"/>
              <a:ext cx="351" cy="11"/>
            </a:xfrm>
            <a:custGeom>
              <a:avLst/>
              <a:gdLst/>
              <a:ahLst/>
              <a:cxnLst/>
              <a:rect l="0" t="0" r="0" b="0"/>
              <a:pathLst>
                <a:path w="120000" h="120000" extrusionOk="0">
                  <a:moveTo>
                    <a:pt x="0" y="0"/>
                  </a:moveTo>
                  <a:lnTo>
                    <a:pt x="0" y="120000"/>
                  </a:lnTo>
                  <a:lnTo>
                    <a:pt x="120000" y="120000"/>
                  </a:lnTo>
                  <a:lnTo>
                    <a:pt x="120000" y="0"/>
                  </a:lnTo>
                  <a:lnTo>
                    <a:pt x="0" y="0"/>
                  </a:lnTo>
                  <a:close/>
                </a:path>
              </a:pathLst>
            </a:custGeom>
            <a:gradFill>
              <a:gsLst>
                <a:gs pos="0">
                  <a:schemeClr val="dk1"/>
                </a:gs>
                <a:gs pos="100000">
                  <a:schemeClr val="accent2"/>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grpSp>
          <p:nvGrpSpPr>
            <p:cNvPr id="46" name="Shape 46"/>
            <p:cNvGrpSpPr/>
            <p:nvPr/>
          </p:nvGrpSpPr>
          <p:grpSpPr>
            <a:xfrm>
              <a:off x="348" y="3"/>
              <a:ext cx="5409" cy="4315"/>
              <a:chOff x="348" y="3"/>
              <a:chExt cx="5409" cy="4315"/>
            </a:xfrm>
          </p:grpSpPr>
          <p:sp>
            <p:nvSpPr>
              <p:cNvPr id="47" name="Shape 47"/>
              <p:cNvSpPr/>
              <p:nvPr/>
            </p:nvSpPr>
            <p:spPr>
              <a:xfrm>
                <a:off x="551" y="3"/>
                <a:ext cx="11" cy="694"/>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dk2"/>
                  </a:gs>
                  <a:gs pos="100000">
                    <a:schemeClr val="dk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48" name="Shape 48"/>
              <p:cNvSpPr/>
              <p:nvPr/>
            </p:nvSpPr>
            <p:spPr>
              <a:xfrm>
                <a:off x="551" y="1622"/>
                <a:ext cx="11" cy="2696"/>
              </a:xfrm>
              <a:custGeom>
                <a:avLst/>
                <a:gdLst/>
                <a:ahLst/>
                <a:cxnLst/>
                <a:rect l="0" t="0" r="0" b="0"/>
                <a:pathLst>
                  <a:path w="120000" h="120000" extrusionOk="0">
                    <a:moveTo>
                      <a:pt x="0" y="119999"/>
                    </a:moveTo>
                    <a:lnTo>
                      <a:pt x="120000" y="119999"/>
                    </a:lnTo>
                    <a:lnTo>
                      <a:pt x="120000" y="0"/>
                    </a:lnTo>
                    <a:lnTo>
                      <a:pt x="0" y="0"/>
                    </a:lnTo>
                    <a:lnTo>
                      <a:pt x="0" y="119999"/>
                    </a:lnTo>
                    <a:close/>
                  </a:path>
                </a:pathLst>
              </a:custGeom>
              <a:gradFill>
                <a:gsLst>
                  <a:gs pos="0">
                    <a:schemeClr val="dk1"/>
                  </a:gs>
                  <a:gs pos="100000">
                    <a:schemeClr val="dk2"/>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49" name="Shape 49"/>
              <p:cNvSpPr/>
              <p:nvPr/>
            </p:nvSpPr>
            <p:spPr>
              <a:xfrm>
                <a:off x="1018" y="1155"/>
                <a:ext cx="4738" cy="11"/>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50" name="Shape 50"/>
              <p:cNvSpPr/>
              <p:nvPr/>
            </p:nvSpPr>
            <p:spPr>
              <a:xfrm>
                <a:off x="551" y="1371"/>
                <a:ext cx="11" cy="251"/>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gradFill>
                <a:gsLst>
                  <a:gs pos="0">
                    <a:schemeClr val="accent2"/>
                  </a:gs>
                  <a:gs pos="100000">
                    <a:schemeClr val="dk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51" name="Shape 51"/>
              <p:cNvSpPr/>
              <p:nvPr/>
            </p:nvSpPr>
            <p:spPr>
              <a:xfrm>
                <a:off x="551" y="698"/>
                <a:ext cx="11" cy="251"/>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dk1"/>
                  </a:gs>
                  <a:gs pos="100000">
                    <a:schemeClr val="accent2"/>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sp>
            <p:nvSpPr>
              <p:cNvPr id="52" name="Shape 52"/>
              <p:cNvSpPr/>
              <p:nvPr/>
            </p:nvSpPr>
            <p:spPr>
              <a:xfrm>
                <a:off x="348" y="1155"/>
                <a:ext cx="418" cy="11"/>
              </a:xfrm>
              <a:custGeom>
                <a:avLst/>
                <a:gdLst/>
                <a:ahLst/>
                <a:cxnLst/>
                <a:rect l="0" t="0" r="0" b="0"/>
                <a:pathLst>
                  <a:path w="120000" h="120000" extrusionOk="0">
                    <a:moveTo>
                      <a:pt x="0" y="0"/>
                    </a:moveTo>
                    <a:lnTo>
                      <a:pt x="0" y="120000"/>
                    </a:lnTo>
                    <a:lnTo>
                      <a:pt x="119999" y="120000"/>
                    </a:lnTo>
                    <a:lnTo>
                      <a:pt x="119999" y="0"/>
                    </a:lnTo>
                    <a:lnTo>
                      <a:pt x="0" y="0"/>
                    </a:lnTo>
                    <a:lnTo>
                      <a:pt x="0" y="0"/>
                    </a:lnTo>
                    <a:close/>
                  </a:path>
                </a:pathLst>
              </a:custGeom>
              <a:gradFill>
                <a:gsLst>
                  <a:gs pos="0">
                    <a:schemeClr val="accent2"/>
                  </a:gs>
                  <a:gs pos="50000">
                    <a:schemeClr val="hlink"/>
                  </a:gs>
                  <a:gs pos="100000">
                    <a:schemeClr val="accent2"/>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a:solidFill>
                    <a:schemeClr val="lt1"/>
                  </a:solidFill>
                  <a:latin typeface="Tahoma"/>
                  <a:ea typeface="Tahoma"/>
                  <a:cs typeface="Tahoma"/>
                  <a:sym typeface="Tahoma"/>
                </a:endParaRPr>
              </a:p>
            </p:txBody>
          </p:sp>
        </p:grpSp>
      </p:grpSp>
      <p:sp>
        <p:nvSpPr>
          <p:cNvPr id="53" name="Shape 53"/>
          <p:cNvSpPr txBox="1">
            <a:spLocks noGrp="1"/>
          </p:cNvSpPr>
          <p:nvPr>
            <p:ph type="ctrTitle"/>
          </p:nvPr>
        </p:nvSpPr>
        <p:spPr>
          <a:xfrm>
            <a:off x="1066800" y="1997075"/>
            <a:ext cx="7086600" cy="1431924"/>
          </a:xfrm>
          <a:prstGeom prst="rect">
            <a:avLst/>
          </a:prstGeom>
          <a:noFill/>
          <a:ln>
            <a:noFill/>
          </a:ln>
        </p:spPr>
        <p:txBody>
          <a:bodyPr lIns="91425" tIns="91425" rIns="91425" bIns="91425" anchor="b"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54" name="Shape 54"/>
          <p:cNvSpPr txBox="1">
            <a:spLocks noGrp="1"/>
          </p:cNvSpPr>
          <p:nvPr>
            <p:ph type="subTitle" idx="1"/>
          </p:nvPr>
        </p:nvSpPr>
        <p:spPr>
          <a:xfrm>
            <a:off x="1066800" y="3886200"/>
            <a:ext cx="6400799" cy="1752600"/>
          </a:xfrm>
          <a:prstGeom prst="rect">
            <a:avLst/>
          </a:prstGeom>
          <a:noFill/>
          <a:ln>
            <a:noFill/>
          </a:ln>
        </p:spPr>
        <p:txBody>
          <a:bodyPr lIns="91425" tIns="91425" rIns="91425" bIns="91425" anchor="t" anchorCtr="0"/>
          <a:lstStyle>
            <a:lvl1pPr marL="0" marR="0" lvl="0" indent="0" algn="l" rtl="0">
              <a:spcBef>
                <a:spcPts val="1200"/>
              </a:spcBef>
              <a:spcAft>
                <a:spcPts val="0"/>
              </a:spcAft>
              <a:buClr>
                <a:schemeClr val="hlink"/>
              </a:buClr>
              <a:buFont typeface="Noto Sans Symbols"/>
              <a:buNone/>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55" name="Shape 55"/>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56" name="Shape 56"/>
          <p:cNvSpPr txBox="1">
            <a:spLocks noGrp="1"/>
          </p:cNvSpPr>
          <p:nvPr>
            <p:ph type="ftr" idx="11"/>
          </p:nvPr>
        </p:nvSpPr>
        <p:spPr>
          <a:xfrm>
            <a:off x="33528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57" name="Shape 57"/>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60" name="Shape 60"/>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12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1pPr>
            <a:lvl2pPr marL="457200" marR="0" lvl="1" indent="0" algn="l" rtl="0">
              <a:spcBef>
                <a:spcPts val="600"/>
              </a:spcBef>
              <a:spcAft>
                <a:spcPts val="0"/>
              </a:spcAft>
              <a:buClr>
                <a:schemeClr val="lt1"/>
              </a:buClr>
              <a:buFont typeface="Tahoma"/>
              <a:buNone/>
              <a:defRPr sz="1800" b="0" i="0" u="none" strike="noStrike" cap="none">
                <a:solidFill>
                  <a:schemeClr val="lt1"/>
                </a:solidFill>
                <a:latin typeface="Tahoma"/>
                <a:ea typeface="Tahoma"/>
                <a:cs typeface="Tahoma"/>
                <a:sym typeface="Tahoma"/>
              </a:defRPr>
            </a:lvl2pPr>
            <a:lvl3pPr marL="914400" marR="0" lvl="2" indent="0" algn="l" rtl="0">
              <a:spcBef>
                <a:spcPts val="320"/>
              </a:spcBef>
              <a:spcAft>
                <a:spcPts val="0"/>
              </a:spcAft>
              <a:buClr>
                <a:schemeClr val="hlink"/>
              </a:buClr>
              <a:buFont typeface="Noto Sans Symbols"/>
              <a:buNone/>
              <a:defRPr sz="1600" b="0" i="0" u="none" strike="noStrike" cap="none">
                <a:solidFill>
                  <a:schemeClr val="lt1"/>
                </a:solidFill>
                <a:latin typeface="Tahoma"/>
                <a:ea typeface="Tahoma"/>
                <a:cs typeface="Tahoma"/>
                <a:sym typeface="Tahoma"/>
              </a:defRPr>
            </a:lvl3pPr>
            <a:lvl4pPr marL="1371600" marR="0" lvl="3" indent="0" algn="l" rtl="0">
              <a:spcBef>
                <a:spcPts val="280"/>
              </a:spcBef>
              <a:spcAft>
                <a:spcPts val="0"/>
              </a:spcAft>
              <a:buClr>
                <a:schemeClr val="lt1"/>
              </a:buClr>
              <a:buFont typeface="Tahoma"/>
              <a:buNone/>
              <a:defRPr sz="1400" b="0" i="0" u="none" strike="noStrike" cap="none">
                <a:solidFill>
                  <a:schemeClr val="lt1"/>
                </a:solidFill>
                <a:latin typeface="Tahoma"/>
                <a:ea typeface="Tahoma"/>
                <a:cs typeface="Tahoma"/>
                <a:sym typeface="Tahoma"/>
              </a:defRPr>
            </a:lvl4pPr>
            <a:lvl5pPr marL="1828800" marR="0" lvl="4"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5pPr>
            <a:lvl6pPr marL="2286000" marR="0" lvl="5"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6pPr>
            <a:lvl7pPr marL="2743200" marR="0" lvl="6"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7pPr>
            <a:lvl8pPr marL="3200400" marR="0" lvl="7"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8pPr>
            <a:lvl9pPr marL="3657600" marR="0" lvl="8" indent="0" algn="l" rtl="0">
              <a:spcBef>
                <a:spcPts val="28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9pPr>
          </a:lstStyle>
          <a:p>
            <a:endParaRPr/>
          </a:p>
        </p:txBody>
      </p:sp>
      <p:sp>
        <p:nvSpPr>
          <p:cNvPr id="61" name="Shape 61"/>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62" name="Shape 62"/>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63" name="Shape 63"/>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66" name="Shape 66"/>
          <p:cNvSpPr txBox="1">
            <a:spLocks noGrp="1"/>
          </p:cNvSpPr>
          <p:nvPr>
            <p:ph type="body" idx="1"/>
          </p:nvPr>
        </p:nvSpPr>
        <p:spPr>
          <a:xfrm>
            <a:off x="1066800" y="1981200"/>
            <a:ext cx="3695699" cy="4114800"/>
          </a:xfrm>
          <a:prstGeom prst="rect">
            <a:avLst/>
          </a:prstGeom>
          <a:noFill/>
          <a:ln>
            <a:noFill/>
          </a:ln>
        </p:spPr>
        <p:txBody>
          <a:bodyPr lIns="91425" tIns="91425" rIns="91425" bIns="91425" anchor="t" anchorCtr="0"/>
          <a:lstStyle>
            <a:lvl1pPr marL="342900" marR="0" lvl="0" indent="-218440" algn="l" rtl="0">
              <a:spcBef>
                <a:spcPts val="1200"/>
              </a:spcBef>
              <a:spcAft>
                <a:spcPts val="0"/>
              </a:spcAft>
              <a:buClr>
                <a:schemeClr val="hlink"/>
              </a:buClr>
              <a:buSzPct val="70000"/>
              <a:buFont typeface="Noto Sans Symbols"/>
              <a:buChar char="■"/>
              <a:defRPr sz="2800" b="0" i="0" u="none" strike="noStrike" cap="none">
                <a:solidFill>
                  <a:schemeClr val="lt1"/>
                </a:solidFill>
                <a:latin typeface="Tahoma"/>
                <a:ea typeface="Tahoma"/>
                <a:cs typeface="Tahoma"/>
                <a:sym typeface="Tahoma"/>
              </a:defRPr>
            </a:lvl1pPr>
            <a:lvl2pPr marL="742950" marR="0" lvl="1" indent="-133350" algn="l" rtl="0">
              <a:spcBef>
                <a:spcPts val="600"/>
              </a:spcBef>
              <a:spcAft>
                <a:spcPts val="0"/>
              </a:spcAft>
              <a:buClr>
                <a:schemeClr val="lt1"/>
              </a:buClr>
              <a:buSzPct val="100000"/>
              <a:buFont typeface="Tahoma"/>
              <a:buChar char="–"/>
              <a:defRPr sz="2400" b="0" i="0" u="none" strike="noStrike" cap="none">
                <a:solidFill>
                  <a:schemeClr val="lt1"/>
                </a:solidFill>
                <a:latin typeface="Tahoma"/>
                <a:ea typeface="Tahoma"/>
                <a:cs typeface="Tahoma"/>
                <a:sym typeface="Tahoma"/>
              </a:defRPr>
            </a:lvl2pPr>
            <a:lvl3pPr marL="1143000" marR="0" lvl="2"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3pPr>
            <a:lvl4pPr marL="1600200" marR="0" lvl="3" indent="-114300" algn="l" rtl="0">
              <a:spcBef>
                <a:spcPts val="360"/>
              </a:spcBef>
              <a:spcAft>
                <a:spcPts val="0"/>
              </a:spcAft>
              <a:buClr>
                <a:schemeClr val="lt1"/>
              </a:buClr>
              <a:buSzPct val="100000"/>
              <a:buFont typeface="Tahoma"/>
              <a:buChar char="–"/>
              <a:defRPr sz="1800" b="0" i="0" u="none" strike="noStrike" cap="none">
                <a:solidFill>
                  <a:schemeClr val="lt1"/>
                </a:solidFill>
                <a:latin typeface="Tahoma"/>
                <a:ea typeface="Tahoma"/>
                <a:cs typeface="Tahoma"/>
                <a:sym typeface="Tahoma"/>
              </a:defRPr>
            </a:lvl4pPr>
            <a:lvl5pPr marL="2057400" marR="0" lvl="4"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5pPr>
            <a:lvl6pPr marL="2514600" marR="0" lvl="5"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6pPr>
            <a:lvl7pPr marL="2971800" marR="0" lvl="6"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7pPr>
            <a:lvl8pPr marL="3429000" marR="0" lvl="7"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8pPr>
            <a:lvl9pPr marL="3886200" marR="0" lvl="8"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67" name="Shape 67"/>
          <p:cNvSpPr txBox="1">
            <a:spLocks noGrp="1"/>
          </p:cNvSpPr>
          <p:nvPr>
            <p:ph type="body" idx="2"/>
          </p:nvPr>
        </p:nvSpPr>
        <p:spPr>
          <a:xfrm>
            <a:off x="4914900" y="1981200"/>
            <a:ext cx="3695699" cy="4114800"/>
          </a:xfrm>
          <a:prstGeom prst="rect">
            <a:avLst/>
          </a:prstGeom>
          <a:noFill/>
          <a:ln>
            <a:noFill/>
          </a:ln>
        </p:spPr>
        <p:txBody>
          <a:bodyPr lIns="91425" tIns="91425" rIns="91425" bIns="91425" anchor="t" anchorCtr="0"/>
          <a:lstStyle>
            <a:lvl1pPr marL="342900" marR="0" lvl="0" indent="-218440" algn="l" rtl="0">
              <a:spcBef>
                <a:spcPts val="1200"/>
              </a:spcBef>
              <a:spcAft>
                <a:spcPts val="0"/>
              </a:spcAft>
              <a:buClr>
                <a:schemeClr val="hlink"/>
              </a:buClr>
              <a:buSzPct val="70000"/>
              <a:buFont typeface="Noto Sans Symbols"/>
              <a:buChar char="■"/>
              <a:defRPr sz="2800" b="0" i="0" u="none" strike="noStrike" cap="none">
                <a:solidFill>
                  <a:schemeClr val="lt1"/>
                </a:solidFill>
                <a:latin typeface="Tahoma"/>
                <a:ea typeface="Tahoma"/>
                <a:cs typeface="Tahoma"/>
                <a:sym typeface="Tahoma"/>
              </a:defRPr>
            </a:lvl1pPr>
            <a:lvl2pPr marL="742950" marR="0" lvl="1" indent="-133350" algn="l" rtl="0">
              <a:spcBef>
                <a:spcPts val="600"/>
              </a:spcBef>
              <a:spcAft>
                <a:spcPts val="0"/>
              </a:spcAft>
              <a:buClr>
                <a:schemeClr val="lt1"/>
              </a:buClr>
              <a:buSzPct val="100000"/>
              <a:buFont typeface="Tahoma"/>
              <a:buChar char="–"/>
              <a:defRPr sz="2400" b="0" i="0" u="none" strike="noStrike" cap="none">
                <a:solidFill>
                  <a:schemeClr val="lt1"/>
                </a:solidFill>
                <a:latin typeface="Tahoma"/>
                <a:ea typeface="Tahoma"/>
                <a:cs typeface="Tahoma"/>
                <a:sym typeface="Tahoma"/>
              </a:defRPr>
            </a:lvl2pPr>
            <a:lvl3pPr marL="1143000" marR="0" lvl="2"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3pPr>
            <a:lvl4pPr marL="1600200" marR="0" lvl="3" indent="-114300" algn="l" rtl="0">
              <a:spcBef>
                <a:spcPts val="360"/>
              </a:spcBef>
              <a:spcAft>
                <a:spcPts val="0"/>
              </a:spcAft>
              <a:buClr>
                <a:schemeClr val="lt1"/>
              </a:buClr>
              <a:buSzPct val="100000"/>
              <a:buFont typeface="Tahoma"/>
              <a:buChar char="–"/>
              <a:defRPr sz="1800" b="0" i="0" u="none" strike="noStrike" cap="none">
                <a:solidFill>
                  <a:schemeClr val="lt1"/>
                </a:solidFill>
                <a:latin typeface="Tahoma"/>
                <a:ea typeface="Tahoma"/>
                <a:cs typeface="Tahoma"/>
                <a:sym typeface="Tahoma"/>
              </a:defRPr>
            </a:lvl4pPr>
            <a:lvl5pPr marL="2057400" marR="0" lvl="4"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5pPr>
            <a:lvl6pPr marL="2514600" marR="0" lvl="5"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6pPr>
            <a:lvl7pPr marL="2971800" marR="0" lvl="6"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7pPr>
            <a:lvl8pPr marL="3429000" marR="0" lvl="7"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8pPr>
            <a:lvl9pPr marL="3886200" marR="0" lvl="8" indent="-148590"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9pPr>
          </a:lstStyle>
          <a:p>
            <a:endParaRPr/>
          </a:p>
        </p:txBody>
      </p:sp>
      <p:sp>
        <p:nvSpPr>
          <p:cNvPr id="68" name="Shape 68"/>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69" name="Shape 69"/>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70" name="Shape 70"/>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73" name="Shape 7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1200"/>
              </a:spcBef>
              <a:spcAft>
                <a:spcPts val="0"/>
              </a:spcAft>
              <a:buClr>
                <a:schemeClr val="hlink"/>
              </a:buClr>
              <a:buFont typeface="Noto Sans Symbols"/>
              <a:buNone/>
              <a:defRPr sz="2400" b="1" i="0" u="none" strike="noStrike" cap="none">
                <a:solidFill>
                  <a:schemeClr val="lt1"/>
                </a:solidFill>
                <a:latin typeface="Tahoma"/>
                <a:ea typeface="Tahoma"/>
                <a:cs typeface="Tahoma"/>
                <a:sym typeface="Tahoma"/>
              </a:defRPr>
            </a:lvl1pPr>
            <a:lvl2pPr marL="457200" marR="0" lvl="1" indent="0" algn="l" rtl="0">
              <a:spcBef>
                <a:spcPts val="60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74" name="Shape 7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236220" algn="l" rtl="0">
              <a:spcBef>
                <a:spcPts val="120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1pPr>
            <a:lvl2pPr marL="742950" marR="0" lvl="1" indent="-158750" algn="l" rtl="0">
              <a:spcBef>
                <a:spcPts val="6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2pPr>
            <a:lvl3pPr marL="1143000" marR="0" lvl="2"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3pPr>
            <a:lvl4pPr marL="1600200" marR="0" lvl="3" indent="-127000" algn="l" rtl="0">
              <a:spcBef>
                <a:spcPts val="320"/>
              </a:spcBef>
              <a:spcAft>
                <a:spcPts val="0"/>
              </a:spcAft>
              <a:buClr>
                <a:schemeClr val="lt1"/>
              </a:buClr>
              <a:buSzPct val="100000"/>
              <a:buFont typeface="Tahoma"/>
              <a:buChar char="–"/>
              <a:defRPr sz="1600" b="0" i="0" u="none" strike="noStrike" cap="none">
                <a:solidFill>
                  <a:schemeClr val="lt1"/>
                </a:solidFill>
                <a:latin typeface="Tahoma"/>
                <a:ea typeface="Tahoma"/>
                <a:cs typeface="Tahoma"/>
                <a:sym typeface="Tahoma"/>
              </a:defRPr>
            </a:lvl4pPr>
            <a:lvl5pPr marL="2057400" marR="0" lvl="4"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5pPr>
            <a:lvl6pPr marL="2514600" marR="0" lvl="5"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6pPr>
            <a:lvl7pPr marL="2971800" marR="0" lvl="6"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7pPr>
            <a:lvl8pPr marL="3429000" marR="0" lvl="7"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8pPr>
            <a:lvl9pPr marL="3886200" marR="0" lvl="8"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75" name="Shape 7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1200"/>
              </a:spcBef>
              <a:spcAft>
                <a:spcPts val="0"/>
              </a:spcAft>
              <a:buClr>
                <a:schemeClr val="hlink"/>
              </a:buClr>
              <a:buFont typeface="Noto Sans Symbols"/>
              <a:buNone/>
              <a:defRPr sz="2400" b="1" i="0" u="none" strike="noStrike" cap="none">
                <a:solidFill>
                  <a:schemeClr val="lt1"/>
                </a:solidFill>
                <a:latin typeface="Tahoma"/>
                <a:ea typeface="Tahoma"/>
                <a:cs typeface="Tahoma"/>
                <a:sym typeface="Tahoma"/>
              </a:defRPr>
            </a:lvl1pPr>
            <a:lvl2pPr marL="457200" marR="0" lvl="1" indent="0" algn="l" rtl="0">
              <a:spcBef>
                <a:spcPts val="600"/>
              </a:spcBef>
              <a:spcAft>
                <a:spcPts val="0"/>
              </a:spcAft>
              <a:buClr>
                <a:schemeClr val="lt1"/>
              </a:buClr>
              <a:buFont typeface="Tahoma"/>
              <a:buNone/>
              <a:defRPr sz="2000" b="1" i="0" u="none" strike="noStrike" cap="none">
                <a:solidFill>
                  <a:schemeClr val="lt1"/>
                </a:solidFill>
                <a:latin typeface="Tahoma"/>
                <a:ea typeface="Tahoma"/>
                <a:cs typeface="Tahoma"/>
                <a:sym typeface="Tahoma"/>
              </a:defRPr>
            </a:lvl2pPr>
            <a:lvl3pPr marL="914400" marR="0" lvl="2" indent="0" algn="l" rtl="0">
              <a:spcBef>
                <a:spcPts val="360"/>
              </a:spcBef>
              <a:spcAft>
                <a:spcPts val="0"/>
              </a:spcAft>
              <a:buClr>
                <a:schemeClr val="hlink"/>
              </a:buClr>
              <a:buFont typeface="Noto Sans Symbols"/>
              <a:buNone/>
              <a:defRPr sz="1800" b="1" i="0" u="none" strike="noStrike" cap="none">
                <a:solidFill>
                  <a:schemeClr val="lt1"/>
                </a:solidFill>
                <a:latin typeface="Tahoma"/>
                <a:ea typeface="Tahoma"/>
                <a:cs typeface="Tahoma"/>
                <a:sym typeface="Tahoma"/>
              </a:defRPr>
            </a:lvl3pPr>
            <a:lvl4pPr marL="1371600" marR="0" lvl="3" indent="0" algn="l" rtl="0">
              <a:spcBef>
                <a:spcPts val="320"/>
              </a:spcBef>
              <a:spcAft>
                <a:spcPts val="0"/>
              </a:spcAft>
              <a:buClr>
                <a:schemeClr val="lt1"/>
              </a:buClr>
              <a:buFont typeface="Tahoma"/>
              <a:buNone/>
              <a:defRPr sz="1600" b="1" i="0" u="none" strike="noStrike" cap="none">
                <a:solidFill>
                  <a:schemeClr val="lt1"/>
                </a:solidFill>
                <a:latin typeface="Tahoma"/>
                <a:ea typeface="Tahoma"/>
                <a:cs typeface="Tahoma"/>
                <a:sym typeface="Tahoma"/>
              </a:defRPr>
            </a:lvl4pPr>
            <a:lvl5pPr marL="1828800" marR="0" lvl="4"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5pPr>
            <a:lvl6pPr marL="2286000" marR="0" lvl="5"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6pPr>
            <a:lvl7pPr marL="2743200" marR="0" lvl="6"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7pPr>
            <a:lvl8pPr marL="3200400" marR="0" lvl="7"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8pPr>
            <a:lvl9pPr marL="3657600" marR="0" lvl="8" indent="0" algn="l" rtl="0">
              <a:spcBef>
                <a:spcPts val="320"/>
              </a:spcBef>
              <a:spcAft>
                <a:spcPts val="0"/>
              </a:spcAft>
              <a:buClr>
                <a:schemeClr val="hlink"/>
              </a:buClr>
              <a:buFont typeface="Noto Sans Symbols"/>
              <a:buNone/>
              <a:defRPr sz="1600" b="1" i="0" u="none" strike="noStrike" cap="none">
                <a:solidFill>
                  <a:schemeClr val="lt1"/>
                </a:solidFill>
                <a:latin typeface="Tahoma"/>
                <a:ea typeface="Tahoma"/>
                <a:cs typeface="Tahoma"/>
                <a:sym typeface="Tahoma"/>
              </a:defRPr>
            </a:lvl9pPr>
          </a:lstStyle>
          <a:p>
            <a:endParaRPr/>
          </a:p>
        </p:txBody>
      </p:sp>
      <p:sp>
        <p:nvSpPr>
          <p:cNvPr id="76" name="Shape 7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236220" algn="l" rtl="0">
              <a:spcBef>
                <a:spcPts val="120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1pPr>
            <a:lvl2pPr marL="742950" marR="0" lvl="1" indent="-158750" algn="l" rtl="0">
              <a:spcBef>
                <a:spcPts val="6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2pPr>
            <a:lvl3pPr marL="1143000" marR="0" lvl="2" indent="-148589" algn="l" rtl="0">
              <a:spcBef>
                <a:spcPts val="360"/>
              </a:spcBef>
              <a:spcAft>
                <a:spcPts val="0"/>
              </a:spcAft>
              <a:buClr>
                <a:schemeClr val="hlink"/>
              </a:buClr>
              <a:buSzPct val="70000"/>
              <a:buFont typeface="Noto Sans Symbols"/>
              <a:buChar char="■"/>
              <a:defRPr sz="1800" b="0" i="0" u="none" strike="noStrike" cap="none">
                <a:solidFill>
                  <a:schemeClr val="lt1"/>
                </a:solidFill>
                <a:latin typeface="Tahoma"/>
                <a:ea typeface="Tahoma"/>
                <a:cs typeface="Tahoma"/>
                <a:sym typeface="Tahoma"/>
              </a:defRPr>
            </a:lvl3pPr>
            <a:lvl4pPr marL="1600200" marR="0" lvl="3" indent="-127000" algn="l" rtl="0">
              <a:spcBef>
                <a:spcPts val="320"/>
              </a:spcBef>
              <a:spcAft>
                <a:spcPts val="0"/>
              </a:spcAft>
              <a:buClr>
                <a:schemeClr val="lt1"/>
              </a:buClr>
              <a:buSzPct val="100000"/>
              <a:buFont typeface="Tahoma"/>
              <a:buChar char="–"/>
              <a:defRPr sz="1600" b="0" i="0" u="none" strike="noStrike" cap="none">
                <a:solidFill>
                  <a:schemeClr val="lt1"/>
                </a:solidFill>
                <a:latin typeface="Tahoma"/>
                <a:ea typeface="Tahoma"/>
                <a:cs typeface="Tahoma"/>
                <a:sym typeface="Tahoma"/>
              </a:defRPr>
            </a:lvl4pPr>
            <a:lvl5pPr marL="2057400" marR="0" lvl="4"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5pPr>
            <a:lvl6pPr marL="2514600" marR="0" lvl="5"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6pPr>
            <a:lvl7pPr marL="2971800" marR="0" lvl="6"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7pPr>
            <a:lvl8pPr marL="3429000" marR="0" lvl="7"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8pPr>
            <a:lvl9pPr marL="3886200" marR="0" lvl="8" indent="-157479" algn="l" rtl="0">
              <a:spcBef>
                <a:spcPts val="320"/>
              </a:spcBef>
              <a:spcAft>
                <a:spcPts val="0"/>
              </a:spcAft>
              <a:buClr>
                <a:schemeClr val="hlink"/>
              </a:buClr>
              <a:buSzPct val="70000"/>
              <a:buFont typeface="Noto Sans Symbols"/>
              <a:buChar char="■"/>
              <a:defRPr sz="1600" b="0" i="0" u="none" strike="noStrike" cap="none">
                <a:solidFill>
                  <a:schemeClr val="lt1"/>
                </a:solidFill>
                <a:latin typeface="Tahoma"/>
                <a:ea typeface="Tahoma"/>
                <a:cs typeface="Tahoma"/>
                <a:sym typeface="Tahoma"/>
              </a:defRPr>
            </a:lvl9pPr>
          </a:lstStyle>
          <a:p>
            <a:endParaRPr/>
          </a:p>
        </p:txBody>
      </p:sp>
      <p:sp>
        <p:nvSpPr>
          <p:cNvPr id="77" name="Shape 77"/>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78" name="Shape 78"/>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79" name="Shape 79"/>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82" name="Shape 82"/>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83" name="Shape 83"/>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84" name="Shape 84"/>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87" name="Shape 8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88" name="Shape 8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120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1pPr>
            <a:lvl2pPr marL="457200" marR="0" lvl="1" indent="0" algn="l" rtl="0">
              <a:spcBef>
                <a:spcPts val="600"/>
              </a:spcBef>
              <a:spcAft>
                <a:spcPts val="0"/>
              </a:spcAft>
              <a:buClr>
                <a:schemeClr val="lt1"/>
              </a:buClr>
              <a:buFont typeface="Tahoma"/>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lt1"/>
              </a:buClr>
              <a:buFont typeface="Tahoma"/>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89" name="Shape 89"/>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90" name="Shape 90"/>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91" name="Shape 91"/>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94" name="Shape 94"/>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1200"/>
              </a:spcBef>
              <a:spcAft>
                <a:spcPts val="0"/>
              </a:spcAft>
              <a:buClr>
                <a:schemeClr val="hlink"/>
              </a:buClr>
              <a:buFont typeface="Noto Sans Symbols"/>
              <a:buNone/>
              <a:defRPr sz="3200" b="0" i="0" u="none" strike="noStrike" cap="none">
                <a:solidFill>
                  <a:schemeClr val="lt1"/>
                </a:solidFill>
                <a:latin typeface="Tahoma"/>
                <a:ea typeface="Tahoma"/>
                <a:cs typeface="Tahoma"/>
                <a:sym typeface="Tahoma"/>
              </a:defRPr>
            </a:lvl1pPr>
            <a:lvl2pPr marL="457200" marR="0" lvl="1" indent="0" algn="l" rtl="0">
              <a:spcBef>
                <a:spcPts val="600"/>
              </a:spcBef>
              <a:spcAft>
                <a:spcPts val="0"/>
              </a:spcAft>
              <a:buClr>
                <a:schemeClr val="lt1"/>
              </a:buClr>
              <a:buFont typeface="Tahoma"/>
              <a:buNone/>
              <a:defRPr sz="2800" b="0" i="0" u="none" strike="noStrike" cap="none">
                <a:solidFill>
                  <a:schemeClr val="lt1"/>
                </a:solidFill>
                <a:latin typeface="Tahoma"/>
                <a:ea typeface="Tahoma"/>
                <a:cs typeface="Tahoma"/>
                <a:sym typeface="Tahoma"/>
              </a:defRPr>
            </a:lvl2pPr>
            <a:lvl3pPr marL="914400" marR="0" lvl="2" indent="0" algn="l" rtl="0">
              <a:spcBef>
                <a:spcPts val="480"/>
              </a:spcBef>
              <a:spcAft>
                <a:spcPts val="0"/>
              </a:spcAft>
              <a:buClr>
                <a:schemeClr val="hlink"/>
              </a:buClr>
              <a:buFont typeface="Noto Sans Symbols"/>
              <a:buNone/>
              <a:defRPr sz="2400" b="0" i="0" u="none" strike="noStrike" cap="none">
                <a:solidFill>
                  <a:schemeClr val="lt1"/>
                </a:solidFill>
                <a:latin typeface="Tahoma"/>
                <a:ea typeface="Tahoma"/>
                <a:cs typeface="Tahoma"/>
                <a:sym typeface="Tahoma"/>
              </a:defRPr>
            </a:lvl3pPr>
            <a:lvl4pPr marL="1371600" marR="0" lvl="3" indent="0" algn="l" rtl="0">
              <a:spcBef>
                <a:spcPts val="400"/>
              </a:spcBef>
              <a:spcAft>
                <a:spcPts val="0"/>
              </a:spcAft>
              <a:buClr>
                <a:schemeClr val="lt1"/>
              </a:buClr>
              <a:buFont typeface="Tahoma"/>
              <a:buNone/>
              <a:defRPr sz="2000" b="0" i="0" u="none" strike="noStrike" cap="none">
                <a:solidFill>
                  <a:schemeClr val="lt1"/>
                </a:solidFill>
                <a:latin typeface="Tahoma"/>
                <a:ea typeface="Tahoma"/>
                <a:cs typeface="Tahoma"/>
                <a:sym typeface="Tahoma"/>
              </a:defRPr>
            </a:lvl4pPr>
            <a:lvl5pPr marL="1828800" marR="0" lvl="4"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5pPr>
            <a:lvl6pPr marL="2286000" marR="0" lvl="5"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6pPr>
            <a:lvl7pPr marL="2743200" marR="0" lvl="6"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7pPr>
            <a:lvl8pPr marL="3200400" marR="0" lvl="7"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8pPr>
            <a:lvl9pPr marL="3657600" marR="0" lvl="8" indent="0" algn="l" rtl="0">
              <a:spcBef>
                <a:spcPts val="400"/>
              </a:spcBef>
              <a:spcAft>
                <a:spcPts val="0"/>
              </a:spcAft>
              <a:buClr>
                <a:schemeClr val="hlink"/>
              </a:buClr>
              <a:buFont typeface="Noto Sans Symbols"/>
              <a:buNone/>
              <a:defRPr sz="2000" b="0" i="0" u="none" strike="noStrike" cap="none">
                <a:solidFill>
                  <a:schemeClr val="lt1"/>
                </a:solidFill>
                <a:latin typeface="Tahoma"/>
                <a:ea typeface="Tahoma"/>
                <a:cs typeface="Tahoma"/>
                <a:sym typeface="Tahoma"/>
              </a:defRPr>
            </a:lvl9pPr>
          </a:lstStyle>
          <a:p>
            <a:endParaRPr/>
          </a:p>
        </p:txBody>
      </p:sp>
      <p:sp>
        <p:nvSpPr>
          <p:cNvPr id="95" name="Shape 9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1200"/>
              </a:spcBef>
              <a:spcAft>
                <a:spcPts val="0"/>
              </a:spcAft>
              <a:buClr>
                <a:schemeClr val="hlink"/>
              </a:buClr>
              <a:buFont typeface="Noto Sans Symbols"/>
              <a:buNone/>
              <a:defRPr sz="1400" b="0" i="0" u="none" strike="noStrike" cap="none">
                <a:solidFill>
                  <a:schemeClr val="lt1"/>
                </a:solidFill>
                <a:latin typeface="Tahoma"/>
                <a:ea typeface="Tahoma"/>
                <a:cs typeface="Tahoma"/>
                <a:sym typeface="Tahoma"/>
              </a:defRPr>
            </a:lvl1pPr>
            <a:lvl2pPr marL="457200" marR="0" lvl="1" indent="0" algn="l" rtl="0">
              <a:spcBef>
                <a:spcPts val="600"/>
              </a:spcBef>
              <a:spcAft>
                <a:spcPts val="0"/>
              </a:spcAft>
              <a:buClr>
                <a:schemeClr val="lt1"/>
              </a:buClr>
              <a:buFont typeface="Tahoma"/>
              <a:buNone/>
              <a:defRPr sz="1200" b="0" i="0" u="none" strike="noStrike" cap="none">
                <a:solidFill>
                  <a:schemeClr val="lt1"/>
                </a:solidFill>
                <a:latin typeface="Tahoma"/>
                <a:ea typeface="Tahoma"/>
                <a:cs typeface="Tahoma"/>
                <a:sym typeface="Tahoma"/>
              </a:defRPr>
            </a:lvl2pPr>
            <a:lvl3pPr marL="914400" marR="0" lvl="2" indent="0" algn="l" rtl="0">
              <a:spcBef>
                <a:spcPts val="200"/>
              </a:spcBef>
              <a:spcAft>
                <a:spcPts val="0"/>
              </a:spcAft>
              <a:buClr>
                <a:schemeClr val="hlink"/>
              </a:buClr>
              <a:buFont typeface="Noto Sans Symbols"/>
              <a:buNone/>
              <a:defRPr sz="1000" b="0" i="0" u="none" strike="noStrike" cap="none">
                <a:solidFill>
                  <a:schemeClr val="lt1"/>
                </a:solidFill>
                <a:latin typeface="Tahoma"/>
                <a:ea typeface="Tahoma"/>
                <a:cs typeface="Tahoma"/>
                <a:sym typeface="Tahoma"/>
              </a:defRPr>
            </a:lvl3pPr>
            <a:lvl4pPr marL="1371600" marR="0" lvl="3" indent="0" algn="l" rtl="0">
              <a:spcBef>
                <a:spcPts val="180"/>
              </a:spcBef>
              <a:spcAft>
                <a:spcPts val="0"/>
              </a:spcAft>
              <a:buClr>
                <a:schemeClr val="lt1"/>
              </a:buClr>
              <a:buFont typeface="Tahoma"/>
              <a:buNone/>
              <a:defRPr sz="900" b="0" i="0" u="none" strike="noStrike" cap="none">
                <a:solidFill>
                  <a:schemeClr val="lt1"/>
                </a:solidFill>
                <a:latin typeface="Tahoma"/>
                <a:ea typeface="Tahoma"/>
                <a:cs typeface="Tahoma"/>
                <a:sym typeface="Tahoma"/>
              </a:defRPr>
            </a:lvl4pPr>
            <a:lvl5pPr marL="1828800" marR="0" lvl="4"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5pPr>
            <a:lvl6pPr marL="2286000" marR="0" lvl="5"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6pPr>
            <a:lvl7pPr marL="2743200" marR="0" lvl="6"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7pPr>
            <a:lvl8pPr marL="3200400" marR="0" lvl="7"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8pPr>
            <a:lvl9pPr marL="3657600" marR="0" lvl="8" indent="0" algn="l" rtl="0">
              <a:spcBef>
                <a:spcPts val="180"/>
              </a:spcBef>
              <a:spcAft>
                <a:spcPts val="0"/>
              </a:spcAft>
              <a:buClr>
                <a:schemeClr val="hlink"/>
              </a:buClr>
              <a:buFont typeface="Noto Sans Symbols"/>
              <a:buNone/>
              <a:defRPr sz="900" b="0" i="0" u="none" strike="noStrike" cap="none">
                <a:solidFill>
                  <a:schemeClr val="lt1"/>
                </a:solidFill>
                <a:latin typeface="Tahoma"/>
                <a:ea typeface="Tahoma"/>
                <a:cs typeface="Tahoma"/>
                <a:sym typeface="Tahoma"/>
              </a:defRPr>
            </a:lvl9pPr>
          </a:lstStyle>
          <a:p>
            <a:endParaRPr/>
          </a:p>
        </p:txBody>
      </p:sp>
      <p:sp>
        <p:nvSpPr>
          <p:cNvPr id="96" name="Shape 96"/>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97" name="Shape 97"/>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98" name="Shape 98"/>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a:solidFill>
                <a:schemeClr val="lt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0" y="6349"/>
            <a:ext cx="9140825" cy="6851649"/>
            <a:chOff x="0" y="3"/>
            <a:chExt cx="5758" cy="4315"/>
          </a:xfrm>
        </p:grpSpPr>
        <p:sp>
          <p:nvSpPr>
            <p:cNvPr id="11" name="Shape 11"/>
            <p:cNvSpPr/>
            <p:nvPr/>
          </p:nvSpPr>
          <p:spPr>
            <a:xfrm>
              <a:off x="557" y="1160"/>
              <a:ext cx="5200" cy="3158"/>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gradFill>
              <a:gsLst>
                <a:gs pos="0">
                  <a:schemeClr val="dk2"/>
                </a:gs>
                <a:gs pos="100000">
                  <a:schemeClr val="dk1"/>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2" name="Shape 12"/>
            <p:cNvSpPr/>
            <p:nvPr/>
          </p:nvSpPr>
          <p:spPr>
            <a:xfrm>
              <a:off x="0" y="1160"/>
              <a:ext cx="558" cy="3158"/>
            </a:xfrm>
            <a:custGeom>
              <a:avLst/>
              <a:gdLst/>
              <a:ahLst/>
              <a:cxnLst/>
              <a:rect l="0" t="0" r="0" b="0"/>
              <a:pathLst>
                <a:path w="120000" h="120000" extrusionOk="0">
                  <a:moveTo>
                    <a:pt x="0" y="0"/>
                  </a:moveTo>
                  <a:lnTo>
                    <a:pt x="0" y="120000"/>
                  </a:lnTo>
                  <a:lnTo>
                    <a:pt x="120000" y="120000"/>
                  </a:lnTo>
                  <a:lnTo>
                    <a:pt x="120000" y="0"/>
                  </a:lnTo>
                  <a:lnTo>
                    <a:pt x="0" y="0"/>
                  </a:lnTo>
                  <a:close/>
                </a:path>
              </a:pathLst>
            </a:custGeom>
            <a:gradFill>
              <a:gsLst>
                <a:gs pos="0">
                  <a:schemeClr val="dk2"/>
                </a:gs>
                <a:gs pos="100000">
                  <a:schemeClr val="dk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grpSp>
          <p:nvGrpSpPr>
            <p:cNvPr id="13" name="Shape 13"/>
            <p:cNvGrpSpPr/>
            <p:nvPr/>
          </p:nvGrpSpPr>
          <p:grpSpPr>
            <a:xfrm>
              <a:off x="0" y="3"/>
              <a:ext cx="5757" cy="4315"/>
              <a:chOff x="0" y="3"/>
              <a:chExt cx="5757" cy="4315"/>
            </a:xfrm>
          </p:grpSpPr>
          <p:sp>
            <p:nvSpPr>
              <p:cNvPr id="14" name="Shape 14"/>
              <p:cNvSpPr/>
              <p:nvPr/>
            </p:nvSpPr>
            <p:spPr>
              <a:xfrm>
                <a:off x="551" y="3"/>
                <a:ext cx="11" cy="694"/>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dk2"/>
                  </a:gs>
                  <a:gs pos="100000">
                    <a:schemeClr val="dk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5" name="Shape 15"/>
              <p:cNvSpPr/>
              <p:nvPr/>
            </p:nvSpPr>
            <p:spPr>
              <a:xfrm>
                <a:off x="551" y="1622"/>
                <a:ext cx="11" cy="2696"/>
              </a:xfrm>
              <a:custGeom>
                <a:avLst/>
                <a:gdLst/>
                <a:ahLst/>
                <a:cxnLst/>
                <a:rect l="0" t="0" r="0" b="0"/>
                <a:pathLst>
                  <a:path w="120000" h="120000" extrusionOk="0">
                    <a:moveTo>
                      <a:pt x="0" y="119999"/>
                    </a:moveTo>
                    <a:lnTo>
                      <a:pt x="120000" y="119999"/>
                    </a:lnTo>
                    <a:lnTo>
                      <a:pt x="120000" y="0"/>
                    </a:lnTo>
                    <a:lnTo>
                      <a:pt x="0" y="0"/>
                    </a:lnTo>
                    <a:lnTo>
                      <a:pt x="0" y="119999"/>
                    </a:lnTo>
                    <a:close/>
                  </a:path>
                </a:pathLst>
              </a:custGeom>
              <a:gradFill>
                <a:gsLst>
                  <a:gs pos="0">
                    <a:schemeClr val="dk1"/>
                  </a:gs>
                  <a:gs pos="100000">
                    <a:schemeClr val="dk2"/>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6" name="Shape 16"/>
              <p:cNvSpPr/>
              <p:nvPr/>
            </p:nvSpPr>
            <p:spPr>
              <a:xfrm>
                <a:off x="1018" y="1155"/>
                <a:ext cx="4738" cy="11"/>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dk1"/>
                  </a:gs>
                  <a:gs pos="100000">
                    <a:schemeClr val="dk2"/>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7" name="Shape 17"/>
              <p:cNvSpPr/>
              <p:nvPr/>
            </p:nvSpPr>
            <p:spPr>
              <a:xfrm>
                <a:off x="551" y="1371"/>
                <a:ext cx="11" cy="251"/>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gradFill>
                <a:gsLst>
                  <a:gs pos="0">
                    <a:schemeClr val="accent2"/>
                  </a:gs>
                  <a:gs pos="100000">
                    <a:schemeClr val="dk1"/>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8" name="Shape 18"/>
              <p:cNvSpPr/>
              <p:nvPr/>
            </p:nvSpPr>
            <p:spPr>
              <a:xfrm>
                <a:off x="551" y="698"/>
                <a:ext cx="11" cy="251"/>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dk1"/>
                  </a:gs>
                  <a:gs pos="100000">
                    <a:schemeClr val="accent2"/>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9" name="Shape 19"/>
              <p:cNvSpPr/>
              <p:nvPr/>
            </p:nvSpPr>
            <p:spPr>
              <a:xfrm>
                <a:off x="551" y="951"/>
                <a:ext cx="11" cy="420"/>
              </a:xfrm>
              <a:custGeom>
                <a:avLst/>
                <a:gdLst/>
                <a:ahLst/>
                <a:cxnLst/>
                <a:rect l="0" t="0" r="0" b="0"/>
                <a:pathLst>
                  <a:path w="120000" h="120000" extrusionOk="0">
                    <a:moveTo>
                      <a:pt x="0" y="0"/>
                    </a:moveTo>
                    <a:lnTo>
                      <a:pt x="0" y="120000"/>
                    </a:lnTo>
                    <a:lnTo>
                      <a:pt x="120000" y="120000"/>
                    </a:lnTo>
                    <a:lnTo>
                      <a:pt x="120000" y="0"/>
                    </a:lnTo>
                    <a:lnTo>
                      <a:pt x="0" y="0"/>
                    </a:lnTo>
                    <a:lnTo>
                      <a:pt x="0" y="0"/>
                    </a:lnTo>
                    <a:close/>
                  </a:path>
                </a:pathLst>
              </a:custGeom>
              <a:gradFill>
                <a:gsLst>
                  <a:gs pos="0">
                    <a:schemeClr val="accent2"/>
                  </a:gs>
                  <a:gs pos="50000">
                    <a:schemeClr val="hlink"/>
                  </a:gs>
                  <a:gs pos="100000">
                    <a:schemeClr val="accent2"/>
                  </a:gs>
                </a:gsLst>
                <a:lin ang="540000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0" name="Shape 20"/>
              <p:cNvSpPr/>
              <p:nvPr/>
            </p:nvSpPr>
            <p:spPr>
              <a:xfrm>
                <a:off x="0" y="1155"/>
                <a:ext cx="351" cy="11"/>
              </a:xfrm>
              <a:custGeom>
                <a:avLst/>
                <a:gdLst/>
                <a:ahLst/>
                <a:cxnLst/>
                <a:rect l="0" t="0" r="0" b="0"/>
                <a:pathLst>
                  <a:path w="120000" h="120000" extrusionOk="0">
                    <a:moveTo>
                      <a:pt x="0" y="0"/>
                    </a:moveTo>
                    <a:lnTo>
                      <a:pt x="0" y="120000"/>
                    </a:lnTo>
                    <a:lnTo>
                      <a:pt x="120000" y="120000"/>
                    </a:lnTo>
                    <a:lnTo>
                      <a:pt x="120000" y="0"/>
                    </a:lnTo>
                    <a:lnTo>
                      <a:pt x="0" y="0"/>
                    </a:lnTo>
                    <a:close/>
                  </a:path>
                </a:pathLst>
              </a:custGeom>
              <a:gradFill>
                <a:gsLst>
                  <a:gs pos="0">
                    <a:schemeClr val="dk1"/>
                  </a:gs>
                  <a:gs pos="100000">
                    <a:schemeClr val="accent2"/>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1" name="Shape 21"/>
              <p:cNvSpPr/>
              <p:nvPr/>
            </p:nvSpPr>
            <p:spPr>
              <a:xfrm>
                <a:off x="767" y="1155"/>
                <a:ext cx="251" cy="11"/>
              </a:xfrm>
              <a:custGeom>
                <a:avLst/>
                <a:gdLst/>
                <a:ahLst/>
                <a:cxnLst/>
                <a:rect l="0" t="0" r="0" b="0"/>
                <a:pathLst>
                  <a:path w="120000" h="120000" extrusionOk="0">
                    <a:moveTo>
                      <a:pt x="120000" y="0"/>
                    </a:moveTo>
                    <a:lnTo>
                      <a:pt x="0" y="0"/>
                    </a:lnTo>
                    <a:lnTo>
                      <a:pt x="0" y="120000"/>
                    </a:lnTo>
                    <a:lnTo>
                      <a:pt x="120000" y="120000"/>
                    </a:lnTo>
                    <a:lnTo>
                      <a:pt x="120000" y="0"/>
                    </a:lnTo>
                    <a:close/>
                  </a:path>
                </a:pathLst>
              </a:custGeom>
              <a:gradFill>
                <a:gsLst>
                  <a:gs pos="0">
                    <a:schemeClr val="accent2"/>
                  </a:gs>
                  <a:gs pos="100000">
                    <a:schemeClr val="dk1"/>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22" name="Shape 22"/>
              <p:cNvSpPr/>
              <p:nvPr/>
            </p:nvSpPr>
            <p:spPr>
              <a:xfrm>
                <a:off x="348" y="1155"/>
                <a:ext cx="418" cy="11"/>
              </a:xfrm>
              <a:custGeom>
                <a:avLst/>
                <a:gdLst/>
                <a:ahLst/>
                <a:cxnLst/>
                <a:rect l="0" t="0" r="0" b="0"/>
                <a:pathLst>
                  <a:path w="120000" h="120000" extrusionOk="0">
                    <a:moveTo>
                      <a:pt x="0" y="0"/>
                    </a:moveTo>
                    <a:lnTo>
                      <a:pt x="0" y="120000"/>
                    </a:lnTo>
                    <a:lnTo>
                      <a:pt x="119999" y="120000"/>
                    </a:lnTo>
                    <a:lnTo>
                      <a:pt x="119999" y="0"/>
                    </a:lnTo>
                    <a:lnTo>
                      <a:pt x="0" y="0"/>
                    </a:lnTo>
                    <a:lnTo>
                      <a:pt x="0" y="0"/>
                    </a:lnTo>
                    <a:close/>
                  </a:path>
                </a:pathLst>
              </a:custGeom>
              <a:gradFill>
                <a:gsLst>
                  <a:gs pos="0">
                    <a:schemeClr val="accent2"/>
                  </a:gs>
                  <a:gs pos="50000">
                    <a:schemeClr val="hlink"/>
                  </a:gs>
                  <a:gs pos="100000">
                    <a:schemeClr val="accent2"/>
                  </a:gs>
                </a:gsLst>
                <a:lin ang="0" scaled="0"/>
              </a:gradFill>
              <a:ln>
                <a:noFill/>
              </a:ln>
            </p:spPr>
            <p:txBody>
              <a:bodyPr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Tahoma"/>
                  <a:ea typeface="Tahoma"/>
                  <a:cs typeface="Tahoma"/>
                  <a:sym typeface="Tahoma"/>
                </a:endParaRPr>
              </a:p>
            </p:txBody>
          </p:sp>
        </p:grpSp>
      </p:grpSp>
      <p:sp>
        <p:nvSpPr>
          <p:cNvPr id="23" name="Shape 23"/>
          <p:cNvSpPr txBox="1">
            <a:spLocks noGrp="1"/>
          </p:cNvSpPr>
          <p:nvPr>
            <p:ph type="title"/>
          </p:nvPr>
        </p:nvSpPr>
        <p:spPr>
          <a:xfrm>
            <a:off x="1066800" y="304800"/>
            <a:ext cx="7543800" cy="14319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000" b="1" i="0" u="none" strike="noStrike" cap="none">
                <a:solidFill>
                  <a:srgbClr val="FF9900"/>
                </a:solidFill>
                <a:latin typeface="Tahoma"/>
                <a:ea typeface="Tahoma"/>
                <a:cs typeface="Tahoma"/>
                <a:sym typeface="Tahoma"/>
              </a:defRPr>
            </a:lvl1pPr>
            <a:lvl2pPr marL="0" marR="0" lvl="1" indent="0" algn="ctr" rtl="0">
              <a:spcBef>
                <a:spcPts val="0"/>
              </a:spcBef>
              <a:spcAft>
                <a:spcPts val="0"/>
              </a:spcAft>
              <a:buNone/>
              <a:defRPr sz="4000" b="1" i="0" u="none" strike="noStrike" cap="none">
                <a:solidFill>
                  <a:srgbClr val="FF9900"/>
                </a:solidFill>
                <a:latin typeface="Tahoma"/>
                <a:ea typeface="Tahoma"/>
                <a:cs typeface="Tahoma"/>
                <a:sym typeface="Tahoma"/>
              </a:defRPr>
            </a:lvl2pPr>
            <a:lvl3pPr marL="0" marR="0" lvl="2" indent="0" algn="ctr" rtl="0">
              <a:spcBef>
                <a:spcPts val="0"/>
              </a:spcBef>
              <a:spcAft>
                <a:spcPts val="0"/>
              </a:spcAft>
              <a:buNone/>
              <a:defRPr sz="4000" b="1" i="0" u="none" strike="noStrike" cap="none">
                <a:solidFill>
                  <a:srgbClr val="FF9900"/>
                </a:solidFill>
                <a:latin typeface="Tahoma"/>
                <a:ea typeface="Tahoma"/>
                <a:cs typeface="Tahoma"/>
                <a:sym typeface="Tahoma"/>
              </a:defRPr>
            </a:lvl3pPr>
            <a:lvl4pPr marL="0" marR="0" lvl="3" indent="0" algn="ctr" rtl="0">
              <a:spcBef>
                <a:spcPts val="0"/>
              </a:spcBef>
              <a:spcAft>
                <a:spcPts val="0"/>
              </a:spcAft>
              <a:buNone/>
              <a:defRPr sz="4000" b="1" i="0" u="none" strike="noStrike" cap="none">
                <a:solidFill>
                  <a:srgbClr val="FF9900"/>
                </a:solidFill>
                <a:latin typeface="Tahoma"/>
                <a:ea typeface="Tahoma"/>
                <a:cs typeface="Tahoma"/>
                <a:sym typeface="Tahoma"/>
              </a:defRPr>
            </a:lvl4pPr>
            <a:lvl5pPr marL="0" marR="0" lvl="4" indent="0" algn="ctr" rtl="0">
              <a:spcBef>
                <a:spcPts val="0"/>
              </a:spcBef>
              <a:spcAft>
                <a:spcPts val="0"/>
              </a:spcAft>
              <a:buNone/>
              <a:defRPr sz="4000" b="1" i="0" u="none" strike="noStrike" cap="none">
                <a:solidFill>
                  <a:srgbClr val="FF9900"/>
                </a:solidFill>
                <a:latin typeface="Tahoma"/>
                <a:ea typeface="Tahoma"/>
                <a:cs typeface="Tahoma"/>
                <a:sym typeface="Tahoma"/>
              </a:defRPr>
            </a:lvl5pPr>
            <a:lvl6pPr marL="457200" marR="0" lvl="5" indent="0" algn="ctr" rtl="0">
              <a:spcBef>
                <a:spcPts val="0"/>
              </a:spcBef>
              <a:spcAft>
                <a:spcPts val="0"/>
              </a:spcAft>
              <a:buNone/>
              <a:defRPr sz="4000" b="1" i="0" u="none" strike="noStrike" cap="none">
                <a:solidFill>
                  <a:srgbClr val="FF9900"/>
                </a:solidFill>
                <a:latin typeface="Tahoma"/>
                <a:ea typeface="Tahoma"/>
                <a:cs typeface="Tahoma"/>
                <a:sym typeface="Tahoma"/>
              </a:defRPr>
            </a:lvl6pPr>
            <a:lvl7pPr marL="914400" marR="0" lvl="6" indent="0" algn="ctr" rtl="0">
              <a:spcBef>
                <a:spcPts val="0"/>
              </a:spcBef>
              <a:spcAft>
                <a:spcPts val="0"/>
              </a:spcAft>
              <a:buNone/>
              <a:defRPr sz="4000" b="1" i="0" u="none" strike="noStrike" cap="none">
                <a:solidFill>
                  <a:srgbClr val="FF9900"/>
                </a:solidFill>
                <a:latin typeface="Tahoma"/>
                <a:ea typeface="Tahoma"/>
                <a:cs typeface="Tahoma"/>
                <a:sym typeface="Tahoma"/>
              </a:defRPr>
            </a:lvl7pPr>
            <a:lvl8pPr marL="1371600" marR="0" lvl="7" indent="0" algn="ctr" rtl="0">
              <a:spcBef>
                <a:spcPts val="0"/>
              </a:spcBef>
              <a:spcAft>
                <a:spcPts val="0"/>
              </a:spcAft>
              <a:buNone/>
              <a:defRPr sz="4000" b="1" i="0" u="none" strike="noStrike" cap="none">
                <a:solidFill>
                  <a:srgbClr val="FF9900"/>
                </a:solidFill>
                <a:latin typeface="Tahoma"/>
                <a:ea typeface="Tahoma"/>
                <a:cs typeface="Tahoma"/>
                <a:sym typeface="Tahoma"/>
              </a:defRPr>
            </a:lvl8pPr>
            <a:lvl9pPr marL="1828800" marR="0" lvl="8" indent="0" algn="ctr" rtl="0">
              <a:spcBef>
                <a:spcPts val="0"/>
              </a:spcBef>
              <a:spcAft>
                <a:spcPts val="0"/>
              </a:spcAft>
              <a:buNone/>
              <a:defRPr sz="4000" b="1" i="0" u="none" strike="noStrike" cap="none">
                <a:solidFill>
                  <a:srgbClr val="FF9900"/>
                </a:solidFill>
                <a:latin typeface="Tahoma"/>
                <a:ea typeface="Tahoma"/>
                <a:cs typeface="Tahoma"/>
                <a:sym typeface="Tahoma"/>
              </a:defRPr>
            </a:lvl9pPr>
          </a:lstStyle>
          <a:p>
            <a:endParaRPr/>
          </a:p>
        </p:txBody>
      </p:sp>
      <p:sp>
        <p:nvSpPr>
          <p:cNvPr id="24" name="Shape 24"/>
          <p:cNvSpPr txBox="1">
            <a:spLocks noGrp="1"/>
          </p:cNvSpPr>
          <p:nvPr>
            <p:ph type="body" idx="1"/>
          </p:nvPr>
        </p:nvSpPr>
        <p:spPr>
          <a:xfrm>
            <a:off x="1066800" y="1981200"/>
            <a:ext cx="7543800" cy="4114800"/>
          </a:xfrm>
          <a:prstGeom prst="rect">
            <a:avLst/>
          </a:prstGeom>
          <a:noFill/>
          <a:ln>
            <a:noFill/>
          </a:ln>
        </p:spPr>
        <p:txBody>
          <a:bodyPr lIns="91425" tIns="91425" rIns="91425" bIns="91425" anchor="t" anchorCtr="0"/>
          <a:lstStyle>
            <a:lvl1pPr marL="342900" marR="0" lvl="0" indent="-200660" algn="l" rtl="0">
              <a:spcBef>
                <a:spcPts val="1200"/>
              </a:spcBef>
              <a:spcAft>
                <a:spcPts val="0"/>
              </a:spcAft>
              <a:buClr>
                <a:schemeClr val="hlink"/>
              </a:buClr>
              <a:buSzPct val="70000"/>
              <a:buFont typeface="Noto Sans Symbols"/>
              <a:buChar char="■"/>
              <a:defRPr sz="3200" b="0" i="0" u="none" strike="noStrike" cap="none">
                <a:solidFill>
                  <a:schemeClr val="lt1"/>
                </a:solidFill>
                <a:latin typeface="Tahoma"/>
                <a:ea typeface="Tahoma"/>
                <a:cs typeface="Tahoma"/>
                <a:sym typeface="Tahoma"/>
              </a:defRPr>
            </a:lvl1pPr>
            <a:lvl2pPr marL="742950" marR="0" lvl="1" indent="-107950" algn="l" rtl="0">
              <a:spcBef>
                <a:spcPts val="600"/>
              </a:spcBef>
              <a:spcAft>
                <a:spcPts val="0"/>
              </a:spcAft>
              <a:buClr>
                <a:schemeClr val="lt1"/>
              </a:buClr>
              <a:buSzPct val="100000"/>
              <a:buFont typeface="Tahoma"/>
              <a:buChar char="–"/>
              <a:defRPr sz="2800" b="0" i="0" u="none" strike="noStrike" cap="none">
                <a:solidFill>
                  <a:schemeClr val="lt1"/>
                </a:solidFill>
                <a:latin typeface="Tahoma"/>
                <a:ea typeface="Tahoma"/>
                <a:cs typeface="Tahoma"/>
                <a:sym typeface="Tahoma"/>
              </a:defRPr>
            </a:lvl2pPr>
            <a:lvl3pPr marL="1143000" marR="0" lvl="2" indent="-121919" algn="l" rtl="0">
              <a:spcBef>
                <a:spcPts val="480"/>
              </a:spcBef>
              <a:spcAft>
                <a:spcPts val="0"/>
              </a:spcAft>
              <a:buClr>
                <a:schemeClr val="hlink"/>
              </a:buClr>
              <a:buSzPct val="70000"/>
              <a:buFont typeface="Noto Sans Symbols"/>
              <a:buChar char="■"/>
              <a:defRPr sz="2400" b="0" i="0" u="none" strike="noStrike" cap="none">
                <a:solidFill>
                  <a:schemeClr val="lt1"/>
                </a:solidFill>
                <a:latin typeface="Tahoma"/>
                <a:ea typeface="Tahoma"/>
                <a:cs typeface="Tahoma"/>
                <a:sym typeface="Tahoma"/>
              </a:defRPr>
            </a:lvl3pPr>
            <a:lvl4pPr marL="1600200" marR="0" lvl="3" indent="-101600" algn="l" rtl="0">
              <a:spcBef>
                <a:spcPts val="400"/>
              </a:spcBef>
              <a:spcAft>
                <a:spcPts val="0"/>
              </a:spcAft>
              <a:buClr>
                <a:schemeClr val="lt1"/>
              </a:buClr>
              <a:buSzPct val="100000"/>
              <a:buFont typeface="Tahoma"/>
              <a:buChar char="–"/>
              <a:defRPr sz="2000" b="0" i="0" u="none" strike="noStrike" cap="none">
                <a:solidFill>
                  <a:schemeClr val="lt1"/>
                </a:solidFill>
                <a:latin typeface="Tahoma"/>
                <a:ea typeface="Tahoma"/>
                <a:cs typeface="Tahoma"/>
                <a:sym typeface="Tahoma"/>
              </a:defRPr>
            </a:lvl4pPr>
            <a:lvl5pPr marL="2057400" marR="0" lvl="4"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5pPr>
            <a:lvl6pPr marL="2514600" marR="0" lvl="5"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6pPr>
            <a:lvl7pPr marL="2971800" marR="0" lvl="6"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7pPr>
            <a:lvl8pPr marL="3429000" marR="0" lvl="7"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8pPr>
            <a:lvl9pPr marL="3886200" marR="0" lvl="8" indent="-139700" algn="l" rtl="0">
              <a:spcBef>
                <a:spcPts val="400"/>
              </a:spcBef>
              <a:spcAft>
                <a:spcPts val="0"/>
              </a:spcAft>
              <a:buClr>
                <a:schemeClr val="hlink"/>
              </a:buClr>
              <a:buSzPct val="70000"/>
              <a:buFont typeface="Noto Sans Symbols"/>
              <a:buChar char="■"/>
              <a:defRPr sz="2000" b="0" i="0" u="none" strike="noStrike" cap="none">
                <a:solidFill>
                  <a:schemeClr val="lt1"/>
                </a:solidFill>
                <a:latin typeface="Tahoma"/>
                <a:ea typeface="Tahoma"/>
                <a:cs typeface="Tahoma"/>
                <a:sym typeface="Tahoma"/>
              </a:defRPr>
            </a:lvl9pPr>
          </a:lstStyle>
          <a:p>
            <a:endParaRPr/>
          </a:p>
        </p:txBody>
      </p:sp>
      <p:sp>
        <p:nvSpPr>
          <p:cNvPr id="25" name="Shape 25"/>
          <p:cNvSpPr txBox="1">
            <a:spLocks noGrp="1"/>
          </p:cNvSpPr>
          <p:nvPr>
            <p:ph type="dt" idx="10"/>
          </p:nvPr>
        </p:nvSpPr>
        <p:spPr>
          <a:xfrm>
            <a:off x="1066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000" b="0" i="0" u="none" strike="noStrike" cap="none">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26" name="Shape 26"/>
          <p:cNvSpPr txBox="1">
            <a:spLocks noGrp="1"/>
          </p:cNvSpPr>
          <p:nvPr>
            <p:ph type="ftr" idx="11"/>
          </p:nvPr>
        </p:nvSpPr>
        <p:spPr>
          <a:xfrm>
            <a:off x="3429000" y="6248400"/>
            <a:ext cx="2895600" cy="457200"/>
          </a:xfrm>
          <a:prstGeom prst="rect">
            <a:avLst/>
          </a:prstGeom>
          <a:noFill/>
          <a:ln>
            <a:noFill/>
          </a:ln>
        </p:spPr>
        <p:txBody>
          <a:bodyPr lIns="91425" tIns="91425" rIns="91425" bIns="91425" anchor="t" anchorCtr="0"/>
          <a:lstStyle>
            <a:lvl1pPr marL="0" marR="0" lvl="0" indent="0" algn="ctr" rtl="0">
              <a:spcBef>
                <a:spcPts val="0"/>
              </a:spcBef>
              <a:spcAft>
                <a:spcPts val="0"/>
              </a:spcAft>
              <a:buNone/>
              <a:defRPr sz="1000" b="0" i="0" u="none" strike="noStrike" cap="none">
                <a:solidFill>
                  <a:schemeClr val="lt1"/>
                </a:solidFill>
                <a:latin typeface="Tahoma"/>
                <a:ea typeface="Tahoma"/>
                <a:cs typeface="Tahoma"/>
                <a:sym typeface="Tahoma"/>
              </a:defRPr>
            </a:lvl1pPr>
            <a:lvl2pPr marL="457200" marR="0" lvl="1" indent="0" algn="l" rtl="0">
              <a:spcBef>
                <a:spcPts val="0"/>
              </a:spcBef>
              <a:spcAft>
                <a:spcPts val="0"/>
              </a:spcAft>
              <a:buNone/>
              <a:defRPr sz="1800" b="0" i="0" u="none" strike="noStrike" cap="none">
                <a:solidFill>
                  <a:schemeClr val="lt1"/>
                </a:solidFill>
                <a:latin typeface="Tahoma"/>
                <a:ea typeface="Tahoma"/>
                <a:cs typeface="Tahoma"/>
                <a:sym typeface="Tahoma"/>
              </a:defRPr>
            </a:lvl2pPr>
            <a:lvl3pPr marL="914400" marR="0" lvl="2" indent="0" algn="l" rtl="0">
              <a:spcBef>
                <a:spcPts val="0"/>
              </a:spcBef>
              <a:spcAft>
                <a:spcPts val="0"/>
              </a:spcAft>
              <a:buNone/>
              <a:defRPr sz="1800" b="0" i="0" u="none" strike="noStrike" cap="none">
                <a:solidFill>
                  <a:schemeClr val="lt1"/>
                </a:solidFill>
                <a:latin typeface="Tahoma"/>
                <a:ea typeface="Tahoma"/>
                <a:cs typeface="Tahoma"/>
                <a:sym typeface="Tahoma"/>
              </a:defRPr>
            </a:lvl3pPr>
            <a:lvl4pPr marL="1371600" marR="0" lvl="3" indent="0" algn="l" rtl="0">
              <a:spcBef>
                <a:spcPts val="0"/>
              </a:spcBef>
              <a:spcAft>
                <a:spcPts val="0"/>
              </a:spcAft>
              <a:buNone/>
              <a:defRPr sz="1800" b="0" i="0" u="none" strike="noStrike" cap="none">
                <a:solidFill>
                  <a:schemeClr val="lt1"/>
                </a:solidFill>
                <a:latin typeface="Tahoma"/>
                <a:ea typeface="Tahoma"/>
                <a:cs typeface="Tahoma"/>
                <a:sym typeface="Tahoma"/>
              </a:defRPr>
            </a:lvl4pPr>
            <a:lvl5pPr marL="1828800" marR="0" lvl="4" indent="0" algn="l" rtl="0">
              <a:spcBef>
                <a:spcPts val="0"/>
              </a:spcBef>
              <a:spcAft>
                <a:spcPts val="0"/>
              </a:spcAft>
              <a:buNone/>
              <a:defRPr sz="1800" b="0" i="0" u="none" strike="noStrike" cap="none">
                <a:solidFill>
                  <a:schemeClr val="lt1"/>
                </a:solidFill>
                <a:latin typeface="Tahoma"/>
                <a:ea typeface="Tahoma"/>
                <a:cs typeface="Tahoma"/>
                <a:sym typeface="Tahoma"/>
              </a:defRPr>
            </a:lvl5pPr>
            <a:lvl6pPr marL="2286000" marR="0" lvl="5" indent="0" algn="l" rtl="0">
              <a:spcBef>
                <a:spcPts val="0"/>
              </a:spcBef>
              <a:buNone/>
              <a:defRPr sz="1800" b="0" i="0" u="none" strike="noStrike" cap="none">
                <a:solidFill>
                  <a:schemeClr val="lt1"/>
                </a:solidFill>
                <a:latin typeface="Tahoma"/>
                <a:ea typeface="Tahoma"/>
                <a:cs typeface="Tahoma"/>
                <a:sym typeface="Tahoma"/>
              </a:defRPr>
            </a:lvl6pPr>
            <a:lvl7pPr marL="2743200" marR="0" lvl="6" indent="0" algn="l" rtl="0">
              <a:spcBef>
                <a:spcPts val="0"/>
              </a:spcBef>
              <a:buNone/>
              <a:defRPr sz="1800" b="0" i="0" u="none" strike="noStrike" cap="none">
                <a:solidFill>
                  <a:schemeClr val="lt1"/>
                </a:solidFill>
                <a:latin typeface="Tahoma"/>
                <a:ea typeface="Tahoma"/>
                <a:cs typeface="Tahoma"/>
                <a:sym typeface="Tahoma"/>
              </a:defRPr>
            </a:lvl7pPr>
            <a:lvl8pPr marL="3200400" marR="0" lvl="7" indent="0" algn="l" rtl="0">
              <a:spcBef>
                <a:spcPts val="0"/>
              </a:spcBef>
              <a:buNone/>
              <a:defRPr sz="1800" b="0" i="0" u="none" strike="noStrike" cap="none">
                <a:solidFill>
                  <a:schemeClr val="lt1"/>
                </a:solidFill>
                <a:latin typeface="Tahoma"/>
                <a:ea typeface="Tahoma"/>
                <a:cs typeface="Tahoma"/>
                <a:sym typeface="Tahoma"/>
              </a:defRPr>
            </a:lvl8pPr>
            <a:lvl9pPr marL="3657600" marR="0" lvl="8" indent="0" algn="l" rtl="0">
              <a:spcBef>
                <a:spcPts val="0"/>
              </a:spcBef>
              <a:buNone/>
              <a:defRPr sz="1800" b="0" i="0" u="none" strike="noStrike" cap="none">
                <a:solidFill>
                  <a:schemeClr val="lt1"/>
                </a:solidFill>
                <a:latin typeface="Tahoma"/>
                <a:ea typeface="Tahoma"/>
                <a:cs typeface="Tahoma"/>
                <a:sym typeface="Tahoma"/>
              </a:defRPr>
            </a:lvl9pPr>
          </a:lstStyle>
          <a:p>
            <a:endParaRPr/>
          </a:p>
        </p:txBody>
      </p:sp>
      <p:sp>
        <p:nvSpPr>
          <p:cNvPr id="27" name="Shape 27"/>
          <p:cNvSpPr txBox="1">
            <a:spLocks noGrp="1"/>
          </p:cNvSpPr>
          <p:nvPr>
            <p:ph type="sldNum" idx="12"/>
          </p:nvPr>
        </p:nvSpPr>
        <p:spPr>
          <a:xfrm>
            <a:off x="6705600" y="6248400"/>
            <a:ext cx="1904999" cy="4572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a:solidFill>
                  <a:schemeClr val="lt1"/>
                </a:solidFill>
                <a:latin typeface="Tahoma"/>
                <a:ea typeface="Tahoma"/>
                <a:cs typeface="Tahoma"/>
                <a:sym typeface="Tahoma"/>
              </a:rPr>
              <a:pPr marL="0" marR="0" lvl="0" indent="0" algn="r" rtl="0">
                <a:spcBef>
                  <a:spcPts val="0"/>
                </a:spcBef>
                <a:spcAft>
                  <a:spcPts val="0"/>
                </a:spcAft>
                <a:buSzPct val="25000"/>
                <a:buNone/>
              </a:pPr>
              <a:t>‹#›</a:t>
            </a:fld>
            <a:endParaRPr lang="en-US" sz="1000" b="0" i="0" u="none" strike="noStrike" cap="none">
              <a:solidFill>
                <a:schemeClr val="lt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a:stretch/>
        </p:blipFill>
        <p:spPr>
          <a:xfrm>
            <a:off x="0" y="0"/>
            <a:ext cx="3448050" cy="1876424"/>
          </a:xfrm>
          <a:prstGeom prst="rect">
            <a:avLst/>
          </a:prstGeom>
          <a:noFill/>
          <a:ln>
            <a:noFill/>
          </a:ln>
        </p:spPr>
      </p:pic>
      <p:pic>
        <p:nvPicPr>
          <p:cNvPr id="147" name="Shape 147" descr="airports-large"/>
          <p:cNvPicPr preferRelativeResize="0"/>
          <p:nvPr/>
        </p:nvPicPr>
        <p:blipFill rotWithShape="1">
          <a:blip r:embed="rId4">
            <a:alphaModFix/>
          </a:blip>
          <a:srcRect/>
          <a:stretch/>
        </p:blipFill>
        <p:spPr>
          <a:xfrm>
            <a:off x="0" y="2209800"/>
            <a:ext cx="9144000" cy="1695450"/>
          </a:xfrm>
          <a:prstGeom prst="rect">
            <a:avLst/>
          </a:prstGeom>
          <a:noFill/>
          <a:ln>
            <a:noFill/>
          </a:ln>
        </p:spPr>
      </p:pic>
      <p:pic>
        <p:nvPicPr>
          <p:cNvPr id="148" name="Shape 148"/>
          <p:cNvPicPr preferRelativeResize="0"/>
          <p:nvPr/>
        </p:nvPicPr>
        <p:blipFill rotWithShape="1">
          <a:blip r:embed="rId5">
            <a:alphaModFix/>
          </a:blip>
          <a:srcRect/>
          <a:stretch/>
        </p:blipFill>
        <p:spPr>
          <a:xfrm>
            <a:off x="0" y="4857750"/>
            <a:ext cx="6172199" cy="2000250"/>
          </a:xfrm>
          <a:prstGeom prst="rect">
            <a:avLst/>
          </a:prstGeom>
          <a:noFill/>
          <a:ln>
            <a:noFill/>
          </a:ln>
        </p:spPr>
      </p:pic>
      <p:pic>
        <p:nvPicPr>
          <p:cNvPr id="149" name="Shape 149"/>
          <p:cNvPicPr preferRelativeResize="0"/>
          <p:nvPr/>
        </p:nvPicPr>
        <p:blipFill rotWithShape="1">
          <a:blip r:embed="rId6">
            <a:alphaModFix/>
          </a:blip>
          <a:srcRect/>
          <a:stretch/>
        </p:blipFill>
        <p:spPr>
          <a:xfrm>
            <a:off x="4362450" y="4191000"/>
            <a:ext cx="4781550" cy="2066924"/>
          </a:xfrm>
          <a:prstGeom prst="rect">
            <a:avLst/>
          </a:prstGeom>
          <a:noFill/>
          <a:ln>
            <a:noFill/>
          </a:ln>
        </p:spPr>
      </p:pic>
      <p:sp>
        <p:nvSpPr>
          <p:cNvPr id="150" name="Shape 150"/>
          <p:cNvSpPr txBox="1"/>
          <p:nvPr/>
        </p:nvSpPr>
        <p:spPr>
          <a:xfrm>
            <a:off x="2971799" y="-19175"/>
            <a:ext cx="6172199" cy="1075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700" b="1" i="0" u="none" strike="noStrike" cap="none">
                <a:solidFill>
                  <a:srgbClr val="FF9900"/>
                </a:solidFill>
                <a:latin typeface="Georgia"/>
                <a:ea typeface="Georgia"/>
                <a:cs typeface="Georgia"/>
                <a:sym typeface="Georgia"/>
              </a:rPr>
              <a:t>Airports </a:t>
            </a:r>
            <a:r>
              <a:rPr lang="en-US" sz="2700" b="1">
                <a:solidFill>
                  <a:srgbClr val="FF9900"/>
                </a:solidFill>
                <a:latin typeface="Georgia"/>
                <a:ea typeface="Georgia"/>
                <a:cs typeface="Georgia"/>
                <a:sym typeface="Georgia"/>
              </a:rPr>
              <a:t>   </a:t>
            </a:r>
            <a:r>
              <a:rPr lang="en-US" sz="2700" b="1" i="0" u="none" strike="noStrike" cap="none">
                <a:solidFill>
                  <a:srgbClr val="FF9900"/>
                </a:solidFill>
                <a:latin typeface="Georgia"/>
                <a:ea typeface="Georgia"/>
                <a:cs typeface="Georgia"/>
                <a:sym typeface="Georgia"/>
              </a:rPr>
              <a:t>Econom</a:t>
            </a:r>
            <a:r>
              <a:rPr lang="en-US" sz="2700" b="1">
                <a:solidFill>
                  <a:srgbClr val="FF9900"/>
                </a:solidFill>
                <a:latin typeface="Georgia"/>
                <a:ea typeface="Georgia"/>
                <a:cs typeface="Georgia"/>
                <a:sym typeface="Georgia"/>
              </a:rPr>
              <a:t>ic    </a:t>
            </a:r>
            <a:r>
              <a:rPr lang="en-US" sz="2700" b="1" i="0" u="none" strike="noStrike" cap="none">
                <a:solidFill>
                  <a:srgbClr val="FF9900"/>
                </a:solidFill>
                <a:latin typeface="Georgia"/>
                <a:ea typeface="Georgia"/>
                <a:cs typeface="Georgia"/>
                <a:sym typeface="Georgia"/>
              </a:rPr>
              <a:t>Regulatory Authority    of India </a:t>
            </a:r>
          </a:p>
        </p:txBody>
      </p:sp>
      <p:sp>
        <p:nvSpPr>
          <p:cNvPr id="151" name="Shape 151"/>
          <p:cNvSpPr/>
          <p:nvPr/>
        </p:nvSpPr>
        <p:spPr>
          <a:xfrm>
            <a:off x="609600" y="2362200"/>
            <a:ext cx="8305799" cy="52321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800" b="1" i="0" u="none" strike="noStrike" cap="none">
                <a:solidFill>
                  <a:srgbClr val="FF0000"/>
                </a:solidFill>
                <a:latin typeface="Georgia"/>
                <a:ea typeface="Georgia"/>
                <a:cs typeface="Georgia"/>
                <a:sym typeface="Georgia"/>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990600" y="186900"/>
            <a:ext cx="7837200" cy="10638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9900"/>
                </a:solidFill>
                <a:latin typeface="Georgia"/>
                <a:ea typeface="Georgia"/>
                <a:cs typeface="Georgia"/>
                <a:sym typeface="Georgia"/>
              </a:rPr>
              <a:t>Factors affecting tariff determinatio</a:t>
            </a:r>
            <a:r>
              <a:rPr lang="en-US" sz="3500" b="1" i="0" u="none" strike="noStrike" cap="none">
                <a:solidFill>
                  <a:srgbClr val="FF9900"/>
                </a:solidFill>
                <a:latin typeface="Georgia"/>
                <a:ea typeface="Georgia"/>
                <a:cs typeface="Georgia"/>
                <a:sym typeface="Georgia"/>
              </a:rPr>
              <a:t>n</a:t>
            </a:r>
          </a:p>
        </p:txBody>
      </p:sp>
      <p:sp>
        <p:nvSpPr>
          <p:cNvPr id="230" name="Shape 230"/>
          <p:cNvSpPr txBox="1">
            <a:spLocks noGrp="1"/>
          </p:cNvSpPr>
          <p:nvPr>
            <p:ph type="body" idx="1"/>
          </p:nvPr>
        </p:nvSpPr>
        <p:spPr>
          <a:xfrm>
            <a:off x="646950" y="1542600"/>
            <a:ext cx="8310000" cy="5315400"/>
          </a:xfrm>
          <a:prstGeom prst="rect">
            <a:avLst/>
          </a:prstGeom>
          <a:noFill/>
          <a:ln>
            <a:noFill/>
          </a:ln>
        </p:spPr>
        <p:txBody>
          <a:bodyPr lIns="91425" tIns="45700" rIns="91425" bIns="45700" anchor="t" anchorCtr="0">
            <a:noAutofit/>
          </a:bodyPr>
          <a:lstStyle/>
          <a:p>
            <a:pPr marL="660400" marR="0" lvl="0" indent="-660400" algn="just" rtl="0">
              <a:lnSpc>
                <a:spcPct val="90000"/>
              </a:lnSpc>
              <a:spcBef>
                <a:spcPts val="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Capital expenditure incurred and timely investment in improvement of airport facilities;</a:t>
            </a:r>
          </a:p>
          <a:p>
            <a:pPr marL="660400" marR="0" lvl="0" indent="-660400" algn="just" rtl="0">
              <a:lnSpc>
                <a:spcPct val="90000"/>
              </a:lnSpc>
              <a:spcBef>
                <a:spcPts val="120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Services provided, its quality and other relevant factors;</a:t>
            </a:r>
          </a:p>
          <a:p>
            <a:pPr marL="660400" marR="0" lvl="0" indent="-660400" algn="just" rtl="0">
              <a:lnSpc>
                <a:spcPct val="90000"/>
              </a:lnSpc>
              <a:spcBef>
                <a:spcPts val="120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Cost for improving efficiency;</a:t>
            </a:r>
          </a:p>
          <a:p>
            <a:pPr marL="660400" marR="0" lvl="0" indent="-660400" algn="just" rtl="0">
              <a:lnSpc>
                <a:spcPct val="90000"/>
              </a:lnSpc>
              <a:spcBef>
                <a:spcPts val="120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Economic and viable operation of major airports;</a:t>
            </a:r>
          </a:p>
          <a:p>
            <a:pPr marL="660400" marR="0" lvl="0" indent="-660400" algn="just" rtl="0">
              <a:lnSpc>
                <a:spcPct val="90000"/>
              </a:lnSpc>
              <a:spcBef>
                <a:spcPts val="120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Revenue received from services other than the aeronautical services;</a:t>
            </a:r>
          </a:p>
          <a:p>
            <a:pPr marL="660400" marR="0" lvl="0" indent="-660400" algn="just" rtl="0">
              <a:lnSpc>
                <a:spcPct val="90000"/>
              </a:lnSpc>
              <a:spcBef>
                <a:spcPts val="120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Concession offered by the Central Government in any agreement or memorandum of understanding or otherwise;</a:t>
            </a:r>
          </a:p>
          <a:p>
            <a:pPr marL="660400" marR="0" lvl="0" indent="-660400" algn="just" rtl="0">
              <a:lnSpc>
                <a:spcPct val="90000"/>
              </a:lnSpc>
              <a:spcBef>
                <a:spcPts val="1200"/>
              </a:spcBef>
              <a:spcAft>
                <a:spcPts val="0"/>
              </a:spcAft>
              <a:buClr>
                <a:schemeClr val="hlink"/>
              </a:buClr>
              <a:buSzPct val="70000"/>
              <a:buFont typeface="Noto Sans Symbols"/>
              <a:buAutoNum type="romanLcParenBoth"/>
            </a:pPr>
            <a:r>
              <a:rPr lang="en-US" sz="2300" b="0" i="0" u="none" strike="noStrike" cap="none">
                <a:solidFill>
                  <a:schemeClr val="lt1"/>
                </a:solidFill>
                <a:latin typeface="Georgia"/>
                <a:ea typeface="Georgia"/>
                <a:cs typeface="Georgia"/>
                <a:sym typeface="Georgia"/>
              </a:rPr>
              <a:t>Any other factor which may be relevant for the purposes of this Act.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28600" y="152400"/>
            <a:ext cx="8763000" cy="685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9900"/>
                </a:solidFill>
                <a:latin typeface="Georgia"/>
                <a:ea typeface="Georgia"/>
                <a:cs typeface="Georgia"/>
                <a:sym typeface="Georgia"/>
              </a:rPr>
              <a:t>Procedure to Determine Tariffs</a:t>
            </a:r>
          </a:p>
        </p:txBody>
      </p:sp>
      <p:sp>
        <p:nvSpPr>
          <p:cNvPr id="236" name="Shape 236"/>
          <p:cNvSpPr txBox="1">
            <a:spLocks noGrp="1"/>
          </p:cNvSpPr>
          <p:nvPr>
            <p:ph type="body" idx="1"/>
          </p:nvPr>
        </p:nvSpPr>
        <p:spPr>
          <a:xfrm>
            <a:off x="762000" y="1066800"/>
            <a:ext cx="8229600" cy="5579659"/>
          </a:xfrm>
          <a:prstGeom prst="rect">
            <a:avLst/>
          </a:prstGeom>
          <a:noFill/>
          <a:ln>
            <a:noFill/>
          </a:ln>
        </p:spPr>
        <p:txBody>
          <a:bodyPr lIns="91425" tIns="45700" rIns="91425" bIns="45700" anchor="t" anchorCtr="0">
            <a:noAutofit/>
          </a:bodyPr>
          <a:lstStyle/>
          <a:p>
            <a:pPr marL="342900" marR="0" lvl="0" indent="-342900" algn="just" rtl="0">
              <a:lnSpc>
                <a:spcPct val="10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Determine tariff once in five years </a:t>
            </a:r>
          </a:p>
          <a:p>
            <a:pPr marL="742950" marR="0" lvl="1" indent="-285750" algn="just" rtl="0">
              <a:spcBef>
                <a:spcPts val="0"/>
              </a:spcBef>
              <a:spcAft>
                <a:spcPts val="0"/>
              </a:spcAft>
              <a:buClr>
                <a:schemeClr val="lt1"/>
              </a:buClr>
              <a:buSzPct val="25000"/>
              <a:buFont typeface="Georgia"/>
              <a:buNone/>
            </a:pPr>
            <a:r>
              <a:rPr lang="en-US" sz="2400" b="0" i="0" u="none" strike="noStrike" cap="none">
                <a:solidFill>
                  <a:schemeClr val="lt1"/>
                </a:solidFill>
                <a:latin typeface="Georgia"/>
                <a:ea typeface="Georgia"/>
                <a:cs typeface="Georgia"/>
                <a:sym typeface="Georgia"/>
              </a:rPr>
              <a:t> - 	Amend in public interest during the said period of five years</a:t>
            </a:r>
          </a:p>
          <a:p>
            <a:pPr marL="342900" marR="0" lvl="0" indent="-342900" algn="just" rtl="0">
              <a:lnSpc>
                <a:spcPct val="10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Transparent process </a:t>
            </a:r>
          </a:p>
          <a:p>
            <a:pPr marL="742950" marR="0" lvl="1" indent="-285750" algn="just" rtl="0">
              <a:spcBef>
                <a:spcPts val="0"/>
              </a:spcBef>
              <a:spcAft>
                <a:spcPts val="0"/>
              </a:spcAft>
              <a:buClr>
                <a:schemeClr val="lt1"/>
              </a:buClr>
              <a:buSzPct val="25000"/>
              <a:buFont typeface="Georgia"/>
              <a:buNone/>
            </a:pPr>
            <a:r>
              <a:rPr lang="en-US" sz="2400" b="0" i="0" u="none" strike="noStrike" cap="none">
                <a:solidFill>
                  <a:schemeClr val="lt1"/>
                </a:solidFill>
                <a:latin typeface="Georgia"/>
                <a:ea typeface="Georgia"/>
                <a:cs typeface="Georgia"/>
                <a:sym typeface="Georgia"/>
              </a:rPr>
              <a:t>  - Consultation with stakeholders.</a:t>
            </a:r>
          </a:p>
          <a:p>
            <a:pPr marL="742950" marR="0" lvl="1" indent="-285750" algn="just" rtl="0">
              <a:spcBef>
                <a:spcPts val="0"/>
              </a:spcBef>
              <a:spcAft>
                <a:spcPts val="0"/>
              </a:spcAft>
              <a:buClr>
                <a:schemeClr val="lt1"/>
              </a:buClr>
              <a:buSzPct val="25000"/>
              <a:buFont typeface="Georgia"/>
              <a:buNone/>
            </a:pPr>
            <a:r>
              <a:rPr lang="en-US" sz="2400" b="0" i="0" u="none" strike="noStrike" cap="none">
                <a:solidFill>
                  <a:schemeClr val="lt1"/>
                </a:solidFill>
                <a:latin typeface="Georgia"/>
                <a:ea typeface="Georgia"/>
                <a:cs typeface="Georgia"/>
                <a:sym typeface="Georgia"/>
              </a:rPr>
              <a:t>   -stakeholders make submissions to AERA</a:t>
            </a:r>
          </a:p>
          <a:p>
            <a:pPr marL="742950" marR="0" lvl="1" indent="-285750" algn="just" rtl="0">
              <a:spcBef>
                <a:spcPts val="0"/>
              </a:spcBef>
              <a:spcAft>
                <a:spcPts val="0"/>
              </a:spcAft>
              <a:buClr>
                <a:schemeClr val="lt1"/>
              </a:buClr>
              <a:buSzPct val="25000"/>
              <a:buFont typeface="Georgia"/>
              <a:buNone/>
            </a:pPr>
            <a:r>
              <a:rPr lang="en-US" sz="2400" b="0" i="0" u="none" strike="noStrike" cap="none">
                <a:solidFill>
                  <a:schemeClr val="lt1"/>
                </a:solidFill>
                <a:latin typeface="Georgia"/>
                <a:ea typeface="Georgia"/>
                <a:cs typeface="Georgia"/>
                <a:sym typeface="Georgia"/>
              </a:rPr>
              <a:t>   -all decisions of AERA  fully transparent, documented &amp; explained. </a:t>
            </a:r>
          </a:p>
          <a:p>
            <a:pPr marL="342900" marR="0" lvl="0" indent="-342900" algn="just" rtl="0">
              <a:lnSpc>
                <a:spcPct val="100000"/>
              </a:lnSpc>
              <a:spcBef>
                <a:spcPts val="6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Airport operators, Indian registered airlines, representative bodies of the airlines and airports, Cargo facility user, Central Government, respective State Governments and  consumer organizations consulted on a regular basis by the Authority. </a:t>
            </a:r>
          </a:p>
          <a:p>
            <a:pPr marL="742950" marR="0" lvl="1" indent="-285750" algn="l" rtl="0">
              <a:spcBef>
                <a:spcPts val="0"/>
              </a:spcBef>
              <a:spcAft>
                <a:spcPts val="0"/>
              </a:spcAft>
              <a:buClr>
                <a:schemeClr val="lt1"/>
              </a:buClr>
              <a:buSzPct val="25000"/>
              <a:buFont typeface="Tahoma"/>
              <a:buNone/>
            </a:pPr>
            <a:endParaRPr sz="2400" b="0" i="0" u="none" strike="noStrike" cap="none">
              <a:solidFill>
                <a:schemeClr val="lt1"/>
              </a:solidFill>
              <a:latin typeface="Georgia"/>
              <a:ea typeface="Georgia"/>
              <a:cs typeface="Georgia"/>
              <a:sym typeface="Georgia"/>
            </a:endParaRPr>
          </a:p>
          <a:p>
            <a:pPr marL="342900" marR="0" lvl="0" indent="-342900" algn="l" rtl="0">
              <a:lnSpc>
                <a:spcPct val="150000"/>
              </a:lnSpc>
              <a:spcBef>
                <a:spcPts val="1200"/>
              </a:spcBef>
              <a:spcAft>
                <a:spcPts val="0"/>
              </a:spcAft>
              <a:buClr>
                <a:schemeClr val="hlink"/>
              </a:buClr>
              <a:buSzPct val="70000"/>
              <a:buFont typeface="Noto Sans Symbols"/>
              <a:buNone/>
            </a:pPr>
            <a:endParaRPr sz="2400" b="0" i="0" u="none" strike="noStrike" cap="none">
              <a:solidFill>
                <a:schemeClr val="lt1"/>
              </a:solidFill>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p:nvPr/>
        </p:nvSpPr>
        <p:spPr>
          <a:xfrm>
            <a:off x="228600" y="2209800"/>
            <a:ext cx="990599" cy="369888"/>
          </a:xfrm>
          <a:prstGeom prst="rect">
            <a:avLst/>
          </a:prstGeom>
          <a:solidFill>
            <a:srgbClr val="FF99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rgbClr val="000000"/>
                </a:solidFill>
                <a:latin typeface="Tahoma"/>
                <a:ea typeface="Tahoma"/>
                <a:cs typeface="Tahoma"/>
                <a:sym typeface="Tahoma"/>
              </a:rPr>
              <a:t>CAPEX</a:t>
            </a:r>
          </a:p>
        </p:txBody>
      </p:sp>
      <p:sp>
        <p:nvSpPr>
          <p:cNvPr id="242" name="Shape 242"/>
          <p:cNvSpPr txBox="1"/>
          <p:nvPr/>
        </p:nvSpPr>
        <p:spPr>
          <a:xfrm>
            <a:off x="2895600" y="2057400"/>
            <a:ext cx="1219199"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sp>
        <p:nvSpPr>
          <p:cNvPr id="243" name="Shape 243"/>
          <p:cNvSpPr/>
          <p:nvPr/>
        </p:nvSpPr>
        <p:spPr>
          <a:xfrm>
            <a:off x="352798" y="3838575"/>
            <a:ext cx="1780800" cy="1266825"/>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REGULATORY ASSET BASE </a:t>
            </a:r>
            <a:r>
              <a:rPr lang="en-US" sz="1800">
                <a:solidFill>
                  <a:srgbClr val="C00000"/>
                </a:solidFill>
                <a:latin typeface="Tahoma"/>
                <a:ea typeface="Tahoma"/>
                <a:cs typeface="Tahoma"/>
                <a:sym typeface="Tahoma"/>
              </a:rPr>
              <a:t>(RAB)</a:t>
            </a:r>
          </a:p>
        </p:txBody>
      </p:sp>
      <p:sp>
        <p:nvSpPr>
          <p:cNvPr id="244" name="Shape 244"/>
          <p:cNvSpPr/>
          <p:nvPr/>
        </p:nvSpPr>
        <p:spPr>
          <a:xfrm>
            <a:off x="2286000" y="3657600"/>
            <a:ext cx="1981199" cy="914400"/>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RETURN ON RAB</a:t>
            </a:r>
          </a:p>
        </p:txBody>
      </p:sp>
      <p:sp>
        <p:nvSpPr>
          <p:cNvPr id="245" name="Shape 245"/>
          <p:cNvSpPr/>
          <p:nvPr/>
        </p:nvSpPr>
        <p:spPr>
          <a:xfrm>
            <a:off x="2286000" y="4572000"/>
            <a:ext cx="1981199" cy="533399"/>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DEPRECIATION</a:t>
            </a:r>
          </a:p>
        </p:txBody>
      </p:sp>
      <p:sp>
        <p:nvSpPr>
          <p:cNvPr id="246" name="Shape 246"/>
          <p:cNvSpPr/>
          <p:nvPr/>
        </p:nvSpPr>
        <p:spPr>
          <a:xfrm>
            <a:off x="4572000" y="3910012"/>
            <a:ext cx="779927" cy="1042986"/>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OPEX+TAX</a:t>
            </a:r>
          </a:p>
        </p:txBody>
      </p:sp>
      <p:sp>
        <p:nvSpPr>
          <p:cNvPr id="247" name="Shape 247"/>
          <p:cNvSpPr/>
          <p:nvPr/>
        </p:nvSpPr>
        <p:spPr>
          <a:xfrm>
            <a:off x="5620869" y="3910012"/>
            <a:ext cx="1066799" cy="1016000"/>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Non-aero revenue</a:t>
            </a:r>
          </a:p>
        </p:txBody>
      </p:sp>
      <p:sp>
        <p:nvSpPr>
          <p:cNvPr id="248" name="Shape 248"/>
          <p:cNvSpPr/>
          <p:nvPr/>
        </p:nvSpPr>
        <p:spPr>
          <a:xfrm>
            <a:off x="2438400" y="2560638"/>
            <a:ext cx="1828800" cy="639762"/>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Fair Rate of Return: WACC</a:t>
            </a:r>
          </a:p>
        </p:txBody>
      </p:sp>
      <p:sp>
        <p:nvSpPr>
          <p:cNvPr id="249" name="Shape 249"/>
          <p:cNvSpPr/>
          <p:nvPr/>
        </p:nvSpPr>
        <p:spPr>
          <a:xfrm>
            <a:off x="7449671" y="5410200"/>
            <a:ext cx="1524000" cy="914400"/>
          </a:xfrm>
          <a:prstGeom prst="rect">
            <a:avLst/>
          </a:prstGeom>
          <a:solidFill>
            <a:srgbClr val="FF99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Aeronautical Yield per Passenger</a:t>
            </a:r>
          </a:p>
        </p:txBody>
      </p:sp>
      <p:sp>
        <p:nvSpPr>
          <p:cNvPr id="250" name="Shape 250"/>
          <p:cNvSpPr/>
          <p:nvPr/>
        </p:nvSpPr>
        <p:spPr>
          <a:xfrm>
            <a:off x="2375741" y="5715000"/>
            <a:ext cx="1981199" cy="533399"/>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SzPct val="25000"/>
              <a:buNone/>
            </a:pPr>
            <a:r>
              <a:rPr lang="en-US" sz="1800">
                <a:solidFill>
                  <a:srgbClr val="000000"/>
                </a:solidFill>
                <a:latin typeface="Tahoma"/>
                <a:ea typeface="Tahoma"/>
                <a:cs typeface="Tahoma"/>
                <a:sym typeface="Tahoma"/>
              </a:rPr>
              <a:t>Service Quality</a:t>
            </a:r>
          </a:p>
        </p:txBody>
      </p:sp>
      <p:sp>
        <p:nvSpPr>
          <p:cNvPr id="251" name="Shape 251"/>
          <p:cNvSpPr/>
          <p:nvPr/>
        </p:nvSpPr>
        <p:spPr>
          <a:xfrm>
            <a:off x="1905000" y="4114800"/>
            <a:ext cx="412749" cy="217487"/>
          </a:xfrm>
          <a:prstGeom prst="rightArrow">
            <a:avLst>
              <a:gd name="adj1" fmla="val 50000"/>
              <a:gd name="adj2" fmla="val 50002"/>
            </a:avLst>
          </a:prstGeom>
          <a:solidFill>
            <a:srgbClr val="C00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sp>
        <p:nvSpPr>
          <p:cNvPr id="252" name="Shape 252"/>
          <p:cNvSpPr/>
          <p:nvPr/>
        </p:nvSpPr>
        <p:spPr>
          <a:xfrm>
            <a:off x="1905000" y="4724400"/>
            <a:ext cx="412749" cy="201613"/>
          </a:xfrm>
          <a:prstGeom prst="rightArrow">
            <a:avLst>
              <a:gd name="adj1" fmla="val 50000"/>
              <a:gd name="adj2" fmla="val 50053"/>
            </a:avLst>
          </a:prstGeom>
          <a:solidFill>
            <a:srgbClr val="C00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sp>
        <p:nvSpPr>
          <p:cNvPr id="253" name="Shape 253"/>
          <p:cNvSpPr/>
          <p:nvPr/>
        </p:nvSpPr>
        <p:spPr>
          <a:xfrm>
            <a:off x="3200400" y="3200400"/>
            <a:ext cx="152399" cy="457200"/>
          </a:xfrm>
          <a:prstGeom prst="downArrow">
            <a:avLst>
              <a:gd name="adj1" fmla="val 50000"/>
              <a:gd name="adj2" fmla="val 50000"/>
            </a:avLst>
          </a:prstGeom>
          <a:solidFill>
            <a:srgbClr val="C00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cxnSp>
        <p:nvCxnSpPr>
          <p:cNvPr id="254" name="Shape 254"/>
          <p:cNvCxnSpPr>
            <a:stCxn id="250" idx="3"/>
          </p:cNvCxnSpPr>
          <p:nvPr/>
        </p:nvCxnSpPr>
        <p:spPr>
          <a:xfrm rot="10800000" flipH="1">
            <a:off x="4356941" y="4953000"/>
            <a:ext cx="762000" cy="1028700"/>
          </a:xfrm>
          <a:prstGeom prst="bentConnector2">
            <a:avLst/>
          </a:prstGeom>
          <a:noFill/>
          <a:ln w="50800" cap="flat" cmpd="sng">
            <a:solidFill>
              <a:srgbClr val="C00000"/>
            </a:solidFill>
            <a:prstDash val="solid"/>
            <a:round/>
            <a:headEnd type="none" w="med" len="med"/>
            <a:tailEnd type="stealth" w="lg" len="lg"/>
          </a:ln>
        </p:spPr>
      </p:cxnSp>
      <p:cxnSp>
        <p:nvCxnSpPr>
          <p:cNvPr id="255" name="Shape 255"/>
          <p:cNvCxnSpPr/>
          <p:nvPr/>
        </p:nvCxnSpPr>
        <p:spPr>
          <a:xfrm rot="-5400000" flipH="1">
            <a:off x="-267726" y="3257550"/>
            <a:ext cx="3314700" cy="2133599"/>
          </a:xfrm>
          <a:prstGeom prst="bentConnector2">
            <a:avLst/>
          </a:prstGeom>
          <a:noFill/>
          <a:ln w="50800" cap="flat" cmpd="sng">
            <a:solidFill>
              <a:srgbClr val="C00000"/>
            </a:solidFill>
            <a:prstDash val="solid"/>
            <a:round/>
            <a:headEnd type="stealth" w="med" len="med"/>
            <a:tailEnd type="none" w="med" len="med"/>
          </a:ln>
        </p:spPr>
      </p:cxnSp>
      <p:cxnSp>
        <p:nvCxnSpPr>
          <p:cNvPr id="256" name="Shape 256"/>
          <p:cNvCxnSpPr/>
          <p:nvPr/>
        </p:nvCxnSpPr>
        <p:spPr>
          <a:xfrm>
            <a:off x="4437623" y="6170612"/>
            <a:ext cx="2944799" cy="1500"/>
          </a:xfrm>
          <a:prstGeom prst="bentConnector3">
            <a:avLst>
              <a:gd name="adj1" fmla="val 50000"/>
            </a:avLst>
          </a:prstGeom>
          <a:noFill/>
          <a:ln w="25400" cap="flat" cmpd="sng">
            <a:solidFill>
              <a:schemeClr val="lt1"/>
            </a:solidFill>
            <a:prstDash val="dot"/>
            <a:round/>
            <a:headEnd type="none" w="med" len="med"/>
            <a:tailEnd type="stealth" w="lg" len="lg"/>
          </a:ln>
        </p:spPr>
      </p:cxnSp>
      <p:cxnSp>
        <p:nvCxnSpPr>
          <p:cNvPr id="257" name="Shape 257"/>
          <p:cNvCxnSpPr/>
          <p:nvPr/>
        </p:nvCxnSpPr>
        <p:spPr>
          <a:xfrm>
            <a:off x="838200" y="2579688"/>
            <a:ext cx="0" cy="1258887"/>
          </a:xfrm>
          <a:prstGeom prst="straightConnector1">
            <a:avLst/>
          </a:prstGeom>
          <a:noFill/>
          <a:ln w="25400" cap="flat" cmpd="sng">
            <a:solidFill>
              <a:schemeClr val="lt1"/>
            </a:solidFill>
            <a:prstDash val="dash"/>
            <a:round/>
            <a:headEnd type="none" w="med" len="med"/>
            <a:tailEnd type="stealth" w="lg" len="lg"/>
          </a:ln>
        </p:spPr>
      </p:cxnSp>
      <p:sp>
        <p:nvSpPr>
          <p:cNvPr id="258" name="Shape 258"/>
          <p:cNvSpPr/>
          <p:nvPr/>
        </p:nvSpPr>
        <p:spPr>
          <a:xfrm>
            <a:off x="4267200" y="4343400"/>
            <a:ext cx="228600" cy="239711"/>
          </a:xfrm>
          <a:prstGeom prst="mathPlus">
            <a:avLst>
              <a:gd name="adj1" fmla="val 23520"/>
            </a:avLst>
          </a:prstGeom>
          <a:solidFill>
            <a:schemeClr val="accent4"/>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0000"/>
              </a:solidFill>
              <a:latin typeface="Tahoma"/>
              <a:ea typeface="Tahoma"/>
              <a:cs typeface="Tahoma"/>
              <a:sym typeface="Tahoma"/>
            </a:endParaRPr>
          </a:p>
        </p:txBody>
      </p:sp>
      <p:sp>
        <p:nvSpPr>
          <p:cNvPr id="259" name="Shape 259"/>
          <p:cNvSpPr/>
          <p:nvPr/>
        </p:nvSpPr>
        <p:spPr>
          <a:xfrm>
            <a:off x="5387880" y="4298950"/>
            <a:ext cx="201611" cy="273049"/>
          </a:xfrm>
          <a:prstGeom prst="mathMinus">
            <a:avLst>
              <a:gd name="adj1" fmla="val 23520"/>
            </a:avLst>
          </a:prstGeom>
          <a:solidFill>
            <a:schemeClr val="accent4"/>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sp>
        <p:nvSpPr>
          <p:cNvPr id="260" name="Shape 260"/>
          <p:cNvSpPr/>
          <p:nvPr/>
        </p:nvSpPr>
        <p:spPr>
          <a:xfrm>
            <a:off x="6647328" y="4267200"/>
            <a:ext cx="381000" cy="304799"/>
          </a:xfrm>
          <a:prstGeom prst="mathEqual">
            <a:avLst>
              <a:gd name="adj1" fmla="val 23520"/>
              <a:gd name="adj2" fmla="val 11760"/>
            </a:avLst>
          </a:prstGeom>
          <a:solidFill>
            <a:schemeClr val="accent4"/>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sp>
        <p:nvSpPr>
          <p:cNvPr id="261" name="Shape 261"/>
          <p:cNvSpPr/>
          <p:nvPr/>
        </p:nvSpPr>
        <p:spPr>
          <a:xfrm>
            <a:off x="8077200" y="4826000"/>
            <a:ext cx="228600" cy="508000"/>
          </a:xfrm>
          <a:prstGeom prst="downArrow">
            <a:avLst>
              <a:gd name="adj1" fmla="val 50000"/>
              <a:gd name="adj2" fmla="val 49928"/>
            </a:avLst>
          </a:prstGeom>
          <a:solidFill>
            <a:srgbClr val="C00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Tahoma"/>
              <a:ea typeface="Tahoma"/>
              <a:cs typeface="Tahoma"/>
              <a:sym typeface="Tahoma"/>
            </a:endParaRPr>
          </a:p>
        </p:txBody>
      </p:sp>
      <p:graphicFrame>
        <p:nvGraphicFramePr>
          <p:cNvPr id="262" name="Shape 262"/>
          <p:cNvGraphicFramePr/>
          <p:nvPr/>
        </p:nvGraphicFramePr>
        <p:xfrm>
          <a:off x="4375805" y="1593758"/>
          <a:ext cx="4479925" cy="369875"/>
        </p:xfrm>
        <a:graphic>
          <a:graphicData uri="http://schemas.openxmlformats.org/drawingml/2006/table">
            <a:tbl>
              <a:tblPr firstRow="1" bandRow="1">
                <a:noFill/>
                <a:tableStyleId>{0BA93E90-70B6-49A3-9B38-B86B25AC1F18}</a:tableStyleId>
              </a:tblPr>
              <a:tblGrid>
                <a:gridCol w="2651175"/>
                <a:gridCol w="1828750"/>
              </a:tblGrid>
              <a:tr h="369875">
                <a:tc>
                  <a:txBody>
                    <a:bodyPr/>
                    <a:lstStyle/>
                    <a:p>
                      <a:pPr marL="0" marR="0" lvl="0" indent="0" algn="l" rtl="0">
                        <a:spcBef>
                          <a:spcPts val="0"/>
                        </a:spcBef>
                        <a:buSzPct val="25000"/>
                        <a:buNone/>
                      </a:pPr>
                      <a:r>
                        <a:rPr lang="en-US" sz="1600" u="none" strike="noStrike" cap="none">
                          <a:solidFill>
                            <a:schemeClr val="dk2"/>
                          </a:solidFill>
                          <a:latin typeface="Georgia"/>
                          <a:ea typeface="Georgia"/>
                          <a:cs typeface="Georgia"/>
                          <a:sym typeface="Georgia"/>
                        </a:rPr>
                        <a:t>Price Cap Regulation</a:t>
                      </a:r>
                    </a:p>
                  </a:txBody>
                  <a:tcPr marL="91450" marR="91450" marT="45600" marB="45600">
                    <a:solidFill>
                      <a:srgbClr val="FFC000"/>
                    </a:solidFill>
                  </a:tcPr>
                </a:tc>
                <a:tc>
                  <a:txBody>
                    <a:bodyPr/>
                    <a:lstStyle/>
                    <a:p>
                      <a:pPr marL="0" marR="0" lvl="0" indent="0" algn="l" rtl="0">
                        <a:spcBef>
                          <a:spcPts val="0"/>
                        </a:spcBef>
                        <a:buSzPct val="25000"/>
                        <a:buNone/>
                      </a:pPr>
                      <a:r>
                        <a:rPr lang="en-US" sz="1600">
                          <a:solidFill>
                            <a:schemeClr val="dk2"/>
                          </a:solidFill>
                          <a:latin typeface="Georgia"/>
                          <a:ea typeface="Georgia"/>
                          <a:cs typeface="Georgia"/>
                          <a:sym typeface="Georgia"/>
                        </a:rPr>
                        <a:t>Single Till</a:t>
                      </a:r>
                    </a:p>
                  </a:txBody>
                  <a:tcPr marL="91450" marR="91450" marT="45600" marB="45600">
                    <a:solidFill>
                      <a:srgbClr val="FFC000"/>
                    </a:solidFill>
                  </a:tcPr>
                </a:tc>
              </a:tr>
            </a:tbl>
          </a:graphicData>
        </a:graphic>
      </p:graphicFrame>
      <p:sp>
        <p:nvSpPr>
          <p:cNvPr id="263" name="Shape 263"/>
          <p:cNvSpPr txBox="1"/>
          <p:nvPr/>
        </p:nvSpPr>
        <p:spPr>
          <a:xfrm>
            <a:off x="990600" y="509587"/>
            <a:ext cx="8086724" cy="78581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u="none">
                <a:solidFill>
                  <a:srgbClr val="FF9900"/>
                </a:solidFill>
                <a:latin typeface="Georgia"/>
                <a:ea typeface="Georgia"/>
                <a:cs typeface="Georgia"/>
                <a:sym typeface="Georgia"/>
              </a:rPr>
              <a:t>Regulatory Building Block </a:t>
            </a:r>
            <a:r>
              <a:rPr lang="en-US" sz="4000" b="1" u="none">
                <a:solidFill>
                  <a:srgbClr val="FF9900"/>
                </a:solidFill>
                <a:latin typeface="Tahoma"/>
                <a:ea typeface="Tahoma"/>
                <a:cs typeface="Tahoma"/>
                <a:sym typeface="Tahoma"/>
              </a:rPr>
              <a:t> </a:t>
            </a:r>
            <a:r>
              <a:rPr lang="en-US" sz="3200" b="1" u="none">
                <a:solidFill>
                  <a:srgbClr val="FF9900"/>
                </a:solidFill>
                <a:latin typeface="Georgia"/>
                <a:ea typeface="Georgia"/>
                <a:cs typeface="Georgia"/>
                <a:sym typeface="Georgia"/>
              </a:rPr>
              <a:t>Approach</a:t>
            </a:r>
          </a:p>
        </p:txBody>
      </p:sp>
      <p:sp>
        <p:nvSpPr>
          <p:cNvPr id="264" name="Shape 264"/>
          <p:cNvSpPr/>
          <p:nvPr/>
        </p:nvSpPr>
        <p:spPr>
          <a:xfrm>
            <a:off x="7010400" y="3981730"/>
            <a:ext cx="2133599" cy="693734"/>
          </a:xfrm>
          <a:prstGeom prst="rect">
            <a:avLst/>
          </a:prstGeom>
          <a:solidFill>
            <a:srgbClr val="FFC000"/>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600" i="1" u="sng">
                <a:solidFill>
                  <a:srgbClr val="000000"/>
                </a:solidFill>
                <a:latin typeface="Tahoma"/>
                <a:ea typeface="Tahoma"/>
                <a:cs typeface="Tahoma"/>
                <a:sym typeface="Tahoma"/>
              </a:rPr>
              <a:t>Revenue Requirement</a:t>
            </a:r>
          </a:p>
          <a:p>
            <a:pPr marL="0" marR="0" lvl="0" indent="0" algn="ctr" rtl="0">
              <a:spcBef>
                <a:spcPts val="0"/>
              </a:spcBef>
              <a:spcAft>
                <a:spcPts val="0"/>
              </a:spcAft>
              <a:buSzPct val="25000"/>
              <a:buNone/>
            </a:pPr>
            <a:r>
              <a:rPr lang="en-US" sz="1600" i="1">
                <a:solidFill>
                  <a:srgbClr val="000000"/>
                </a:solidFill>
                <a:latin typeface="Tahoma"/>
                <a:ea typeface="Tahoma"/>
                <a:cs typeface="Tahoma"/>
                <a:sym typeface="Tahoma"/>
              </a:rPr>
              <a:t>Traffic</a:t>
            </a:r>
          </a:p>
        </p:txBody>
      </p:sp>
      <p:sp>
        <p:nvSpPr>
          <p:cNvPr id="265" name="Shape 265"/>
          <p:cNvSpPr txBox="1"/>
          <p:nvPr/>
        </p:nvSpPr>
        <p:spPr>
          <a:xfrm>
            <a:off x="4724400" y="6477000"/>
            <a:ext cx="335279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a:solidFill>
                  <a:srgbClr val="FFFF00"/>
                </a:solidFill>
                <a:latin typeface="Tahoma"/>
                <a:ea typeface="Tahoma"/>
                <a:cs typeface="Tahoma"/>
                <a:sym typeface="Tahoma"/>
              </a:rPr>
              <a:t>Annual Tariff Proposals</a:t>
            </a:r>
          </a:p>
        </p:txBody>
      </p:sp>
      <p:sp>
        <p:nvSpPr>
          <p:cNvPr id="266" name="Shape 266"/>
          <p:cNvSpPr/>
          <p:nvPr/>
        </p:nvSpPr>
        <p:spPr>
          <a:xfrm>
            <a:off x="7696200" y="6400800"/>
            <a:ext cx="457200" cy="304799"/>
          </a:xfrm>
          <a:prstGeom prst="bentUpArrow">
            <a:avLst>
              <a:gd name="adj1" fmla="val 25000"/>
              <a:gd name="adj2" fmla="val 25000"/>
              <a:gd name="adj3" fmla="val 25000"/>
            </a:avLst>
          </a:prstGeom>
          <a:solidFill>
            <a:srgbClr val="FF0000"/>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1066800" y="304800"/>
            <a:ext cx="7543800" cy="14319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FF9900"/>
                </a:solidFill>
                <a:latin typeface="Tahoma"/>
                <a:ea typeface="Tahoma"/>
                <a:cs typeface="Tahoma"/>
                <a:sym typeface="Tahoma"/>
              </a:rPr>
              <a:t>Appeal Process</a:t>
            </a:r>
          </a:p>
        </p:txBody>
      </p:sp>
      <p:sp>
        <p:nvSpPr>
          <p:cNvPr id="272" name="Shape 272"/>
          <p:cNvSpPr txBox="1">
            <a:spLocks noGrp="1"/>
          </p:cNvSpPr>
          <p:nvPr>
            <p:ph type="body" idx="1"/>
          </p:nvPr>
        </p:nvSpPr>
        <p:spPr>
          <a:xfrm>
            <a:off x="914400" y="1905000"/>
            <a:ext cx="7696199" cy="4190999"/>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SzPct val="70000"/>
              <a:buFont typeface="Noto Sans Symbols"/>
              <a:buChar char="■"/>
            </a:pPr>
            <a:r>
              <a:rPr lang="en-US" sz="2600" b="0" i="0" u="none" strike="noStrike" cap="none">
                <a:solidFill>
                  <a:schemeClr val="lt1"/>
                </a:solidFill>
                <a:latin typeface="Georgia"/>
                <a:ea typeface="Georgia"/>
                <a:cs typeface="Georgia"/>
                <a:sym typeface="Georgia"/>
              </a:rPr>
              <a:t>First Appeal: AERA Appellate Tribunal</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600" b="0" i="0" u="none" strike="noStrike" cap="none">
                <a:solidFill>
                  <a:schemeClr val="lt1"/>
                </a:solidFill>
                <a:latin typeface="Georgia"/>
                <a:ea typeface="Georgia"/>
                <a:cs typeface="Georgia"/>
                <a:sym typeface="Georgia"/>
              </a:rPr>
              <a:t>Second appeal: Supreme Court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Regulatory Asset Base</a:t>
            </a:r>
          </a:p>
          <a:p>
            <a:pPr lvl="0" algn="l">
              <a:spcBef>
                <a:spcPts val="0"/>
              </a:spcBef>
              <a:buNone/>
            </a:pPr>
            <a:endParaRPr/>
          </a:p>
        </p:txBody>
      </p:sp>
      <p:sp>
        <p:nvSpPr>
          <p:cNvPr id="279" name="Shape 279"/>
          <p:cNvSpPr txBox="1">
            <a:spLocks noGrp="1"/>
          </p:cNvSpPr>
          <p:nvPr>
            <p:ph type="body" idx="1"/>
          </p:nvPr>
        </p:nvSpPr>
        <p:spPr>
          <a:xfrm>
            <a:off x="966175" y="1736700"/>
            <a:ext cx="7543800" cy="4114800"/>
          </a:xfrm>
          <a:prstGeom prst="rect">
            <a:avLst/>
          </a:prstGeom>
        </p:spPr>
        <p:txBody>
          <a:bodyPr lIns="91425" tIns="91425" rIns="91425" bIns="91425" anchor="t" anchorCtr="0">
            <a:noAutofit/>
          </a:bodyPr>
          <a:lstStyle/>
          <a:p>
            <a:pPr lvl="0">
              <a:spcBef>
                <a:spcPts val="0"/>
              </a:spcBef>
              <a:buNone/>
            </a:pPr>
            <a:r>
              <a:rPr lang="en-US"/>
              <a:t>Consists of only aeronautical assets. </a:t>
            </a:r>
          </a:p>
          <a:p>
            <a:pPr lvl="0">
              <a:spcBef>
                <a:spcPts val="0"/>
              </a:spcBef>
              <a:buNone/>
            </a:pPr>
            <a:r>
              <a:rPr lang="en-US"/>
              <a:t>Common area in Terminal building is classified into aeronautical, non aeronautical.</a:t>
            </a:r>
          </a:p>
          <a:p>
            <a:pPr lvl="0">
              <a:spcBef>
                <a:spcPts val="0"/>
              </a:spcBef>
              <a:buNone/>
            </a:pPr>
            <a:r>
              <a:rPr lang="en-US"/>
              <a:t>Normative cost prescribed for runway, apron and terminal building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DEPRECIATION</a:t>
            </a:r>
          </a:p>
        </p:txBody>
      </p:sp>
      <p:sp>
        <p:nvSpPr>
          <p:cNvPr id="286" name="Shape 286"/>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Companies Act rates are followed for standard assets</a:t>
            </a:r>
          </a:p>
          <a:p>
            <a:pPr lvl="0">
              <a:spcBef>
                <a:spcPts val="0"/>
              </a:spcBef>
              <a:buNone/>
            </a:pPr>
            <a:r>
              <a:rPr lang="en-US"/>
              <a:t>Runway, Apron and Taxiways AERA will prescribe based on a study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Weighted Average Cost of Capital</a:t>
            </a:r>
          </a:p>
        </p:txBody>
      </p:sp>
      <p:sp>
        <p:nvSpPr>
          <p:cNvPr id="293" name="Shape 293"/>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Cost of Equity 16% Study by NIPFP</a:t>
            </a:r>
          </a:p>
          <a:p>
            <a:pPr lvl="0">
              <a:spcBef>
                <a:spcPts val="0"/>
              </a:spcBef>
              <a:buNone/>
            </a:pPr>
            <a:r>
              <a:rPr lang="en-US"/>
              <a:t>Cost of debt</a:t>
            </a:r>
          </a:p>
          <a:p>
            <a:pPr lvl="0">
              <a:spcBef>
                <a:spcPts val="0"/>
              </a:spcBef>
              <a:buNone/>
            </a:pPr>
            <a:r>
              <a:rPr lang="en-US"/>
              <a:t>Normative debt equity not prescribed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Operation and Maintenance Expenditure</a:t>
            </a:r>
          </a:p>
        </p:txBody>
      </p:sp>
      <p:sp>
        <p:nvSpPr>
          <p:cNvPr id="300" name="Shape 300"/>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Efficient O&amp;M Expenses to be included</a:t>
            </a:r>
          </a:p>
          <a:p>
            <a:pPr lvl="0">
              <a:spcBef>
                <a:spcPts val="0"/>
              </a:spcBef>
              <a:buNone/>
            </a:pPr>
            <a:endParaRPr/>
          </a:p>
          <a:p>
            <a:pPr lvl="0">
              <a:spcBef>
                <a:spcPts val="0"/>
              </a:spcBef>
              <a:buNone/>
            </a:pPr>
            <a:r>
              <a:rPr lang="en-US"/>
              <a:t>O&amp;M Expre to be allocated- aero &amp; non-aero based on certain criteria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Non Aeronautical Revenue</a:t>
            </a:r>
          </a:p>
        </p:txBody>
      </p:sp>
      <p:sp>
        <p:nvSpPr>
          <p:cNvPr id="307" name="Shape 307"/>
          <p:cNvSpPr txBox="1">
            <a:spLocks noGrp="1"/>
          </p:cNvSpPr>
          <p:nvPr>
            <p:ph type="body" idx="1"/>
          </p:nvPr>
        </p:nvSpPr>
        <p:spPr>
          <a:xfrm>
            <a:off x="894250" y="1578600"/>
            <a:ext cx="7543800" cy="4114800"/>
          </a:xfrm>
          <a:prstGeom prst="rect">
            <a:avLst/>
          </a:prstGeom>
        </p:spPr>
        <p:txBody>
          <a:bodyPr lIns="91425" tIns="91425" rIns="91425" bIns="91425" anchor="t" anchorCtr="0">
            <a:noAutofit/>
          </a:bodyPr>
          <a:lstStyle/>
          <a:p>
            <a:pPr lvl="0">
              <a:spcBef>
                <a:spcPts val="0"/>
              </a:spcBef>
              <a:buNone/>
            </a:pPr>
            <a:r>
              <a:rPr lang="en-US"/>
              <a:t>Major non-aero revenues</a:t>
            </a:r>
          </a:p>
          <a:p>
            <a:pPr lvl="0">
              <a:spcBef>
                <a:spcPts val="0"/>
              </a:spcBef>
              <a:buNone/>
            </a:pPr>
            <a:r>
              <a:rPr lang="en-US"/>
              <a:t>Duty free</a:t>
            </a:r>
          </a:p>
          <a:p>
            <a:pPr lvl="0">
              <a:spcBef>
                <a:spcPts val="0"/>
              </a:spcBef>
              <a:buNone/>
            </a:pPr>
            <a:r>
              <a:rPr lang="en-US"/>
              <a:t>Retail</a:t>
            </a:r>
          </a:p>
          <a:p>
            <a:pPr lvl="0">
              <a:spcBef>
                <a:spcPts val="0"/>
              </a:spcBef>
              <a:buNone/>
            </a:pPr>
            <a:r>
              <a:rPr lang="en-US"/>
              <a:t>Food &amp; Beverages</a:t>
            </a:r>
          </a:p>
          <a:p>
            <a:pPr lvl="0">
              <a:spcBef>
                <a:spcPts val="0"/>
              </a:spcBef>
              <a:buNone/>
            </a:pPr>
            <a:r>
              <a:rPr lang="en-US"/>
              <a:t>Car park</a:t>
            </a:r>
          </a:p>
          <a:p>
            <a:pPr lvl="0">
              <a:spcBef>
                <a:spcPts val="0"/>
              </a:spcBef>
              <a:buNone/>
            </a:pPr>
            <a:r>
              <a:rPr lang="en-US"/>
              <a:t>Advertisements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TILL</a:t>
            </a:r>
          </a:p>
        </p:txBody>
      </p:sp>
      <p:sp>
        <p:nvSpPr>
          <p:cNvPr id="314" name="Shape 314"/>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Single Till- All non-aero revenues used to subsidise aeronautical charges:</a:t>
            </a:r>
          </a:p>
          <a:p>
            <a:pPr lvl="0">
              <a:spcBef>
                <a:spcPts val="0"/>
              </a:spcBef>
              <a:buNone/>
            </a:pPr>
            <a:r>
              <a:rPr lang="en-US"/>
              <a:t>Dual Till - Non-aero revenues not taken into consideration</a:t>
            </a:r>
          </a:p>
          <a:p>
            <a:pPr lvl="0">
              <a:spcBef>
                <a:spcPts val="0"/>
              </a:spcBef>
              <a:buNone/>
            </a:pPr>
            <a:r>
              <a:rPr lang="en-US"/>
              <a:t>Hybrid Till- Portion of non-aero revenues taken as subsidy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990600" y="152401"/>
            <a:ext cx="7543800" cy="457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FF9900"/>
                </a:solidFill>
                <a:latin typeface="Tahoma"/>
                <a:ea typeface="Tahoma"/>
                <a:cs typeface="Tahoma"/>
                <a:sym typeface="Tahoma"/>
              </a:rPr>
              <a:t>INTRODUCTION</a:t>
            </a:r>
          </a:p>
        </p:txBody>
      </p:sp>
      <p:sp>
        <p:nvSpPr>
          <p:cNvPr id="158" name="Shape 158"/>
          <p:cNvSpPr txBox="1">
            <a:spLocks noGrp="1"/>
          </p:cNvSpPr>
          <p:nvPr>
            <p:ph type="body" idx="1"/>
          </p:nvPr>
        </p:nvSpPr>
        <p:spPr>
          <a:xfrm>
            <a:off x="228600" y="914400"/>
            <a:ext cx="8686800" cy="5638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Airports public sector monopoly till 2003.</a:t>
            </a:r>
          </a:p>
          <a:p>
            <a:pPr marL="342900" marR="0" lvl="0" indent="-342900" algn="l" rtl="0">
              <a:lnSpc>
                <a:spcPct val="100000"/>
              </a:lnSpc>
              <a:spcBef>
                <a:spcPts val="9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Unprecedented growth in air traffic led to considerable strain on airport infrastructure (2004-05 to 2007-08)</a:t>
            </a:r>
          </a:p>
          <a:p>
            <a:pPr marL="742950" marR="0" lvl="1" indent="-285750" algn="l" rtl="0">
              <a:spcBef>
                <a:spcPts val="600"/>
              </a:spcBef>
              <a:spcAft>
                <a:spcPts val="0"/>
              </a:spcAft>
              <a:buClr>
                <a:schemeClr val="lt1"/>
              </a:buClr>
              <a:buSzPct val="100000"/>
              <a:buFont typeface="Georgia"/>
              <a:buChar char="–"/>
            </a:pPr>
            <a:r>
              <a:rPr lang="en-US" sz="2400" b="0" i="0" u="none" strike="noStrike" cap="none">
                <a:solidFill>
                  <a:schemeClr val="lt1"/>
                </a:solidFill>
                <a:latin typeface="Georgia"/>
                <a:ea typeface="Georgia"/>
                <a:cs typeface="Georgia"/>
                <a:sym typeface="Georgia"/>
              </a:rPr>
              <a:t>30% </a:t>
            </a:r>
            <a:r>
              <a:rPr lang="en-US" sz="2400">
                <a:latin typeface="Georgia"/>
                <a:ea typeface="Georgia"/>
                <a:cs typeface="Georgia"/>
                <a:sym typeface="Georgia"/>
              </a:rPr>
              <a:t>groowth</a:t>
            </a:r>
            <a:r>
              <a:rPr lang="en-US" sz="2400" b="0" i="0" u="none" strike="noStrike" cap="none">
                <a:solidFill>
                  <a:schemeClr val="lt1"/>
                </a:solidFill>
                <a:latin typeface="Georgia"/>
                <a:ea typeface="Georgia"/>
                <a:cs typeface="Georgia"/>
                <a:sym typeface="Georgia"/>
              </a:rPr>
              <a:t> in domestic traffic and 15% </a:t>
            </a:r>
            <a:r>
              <a:rPr lang="en-US" sz="2400">
                <a:latin typeface="Georgia"/>
                <a:ea typeface="Georgia"/>
                <a:cs typeface="Georgia"/>
                <a:sym typeface="Georgia"/>
              </a:rPr>
              <a:t>in</a:t>
            </a:r>
            <a:r>
              <a:rPr lang="en-US" sz="2400" b="0" i="0" u="none" strike="noStrike" cap="none">
                <a:solidFill>
                  <a:schemeClr val="lt1"/>
                </a:solidFill>
                <a:latin typeface="Georgia"/>
                <a:ea typeface="Georgia"/>
                <a:cs typeface="Georgia"/>
                <a:sym typeface="Georgia"/>
              </a:rPr>
              <a:t> international</a:t>
            </a:r>
          </a:p>
          <a:p>
            <a:pPr marL="742950" marR="0" lvl="1" indent="-285750" algn="l" rtl="0">
              <a:spcBef>
                <a:spcPts val="600"/>
              </a:spcBef>
              <a:spcAft>
                <a:spcPts val="0"/>
              </a:spcAft>
              <a:buClr>
                <a:schemeClr val="lt1"/>
              </a:buClr>
              <a:buSzPct val="100000"/>
              <a:buFont typeface="Georgia"/>
              <a:buChar char="–"/>
            </a:pPr>
            <a:r>
              <a:rPr lang="en-US" sz="2400" b="0" i="0" u="none" strike="noStrike" cap="none">
                <a:solidFill>
                  <a:schemeClr val="lt1"/>
                </a:solidFill>
                <a:latin typeface="Georgia"/>
                <a:ea typeface="Georgia"/>
                <a:cs typeface="Georgia"/>
                <a:sym typeface="Georgia"/>
              </a:rPr>
              <a:t>2000-2010: Indian aviation had to cope with an additional 84m PAX</a:t>
            </a:r>
            <a:r>
              <a:rPr lang="en-US" sz="2400">
                <a:latin typeface="Georgia"/>
                <a:ea typeface="Georgia"/>
                <a:cs typeface="Georgia"/>
                <a:sym typeface="Georgia"/>
              </a:rPr>
              <a:t>.</a:t>
            </a:r>
          </a:p>
          <a:p>
            <a:pPr marL="342900" marR="0" lvl="0" indent="-342900" algn="l" rtl="0">
              <a:lnSpc>
                <a:spcPct val="10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Need for attracting private investment to create world class infrastructure: </a:t>
            </a:r>
          </a:p>
          <a:p>
            <a:pPr marL="457200" marR="0" lvl="1" indent="0" algn="l" rtl="0">
              <a:spcBef>
                <a:spcPts val="0"/>
              </a:spcBef>
              <a:spcAft>
                <a:spcPts val="0"/>
              </a:spcAft>
              <a:buClr>
                <a:schemeClr val="lt1"/>
              </a:buClr>
              <a:buSzPct val="25000"/>
              <a:buFont typeface="Georgia"/>
              <a:buNone/>
            </a:pPr>
            <a:r>
              <a:rPr lang="en-US" sz="2400" b="0" i="0" u="none" strike="noStrike" cap="none">
                <a:solidFill>
                  <a:schemeClr val="lt1"/>
                </a:solidFill>
                <a:latin typeface="Georgia"/>
                <a:ea typeface="Georgia"/>
                <a:cs typeface="Georgia"/>
                <a:sym typeface="Georgia"/>
              </a:rPr>
              <a:t>-Govt permitted private sector in airport development  in 2003-04.</a:t>
            </a:r>
          </a:p>
          <a:p>
            <a:pPr marL="457200" marR="0" lvl="1" indent="0" algn="just" rtl="0">
              <a:spcBef>
                <a:spcPts val="0"/>
              </a:spcBef>
              <a:spcAft>
                <a:spcPts val="0"/>
              </a:spcAft>
              <a:buClr>
                <a:schemeClr val="lt1"/>
              </a:buClr>
              <a:buSzPct val="25000"/>
              <a:buFont typeface="Georgia"/>
              <a:buNone/>
            </a:pPr>
            <a:r>
              <a:rPr lang="en-US" sz="2400" b="0" i="0" u="none" strike="noStrike" cap="none">
                <a:solidFill>
                  <a:schemeClr val="lt1"/>
                </a:solidFill>
                <a:latin typeface="Georgia"/>
                <a:ea typeface="Georgia"/>
                <a:cs typeface="Georgia"/>
                <a:sym typeface="Georgia"/>
              </a:rPr>
              <a:t>-In 2006, Delhi and Mumbai Airports leased out  to GMR Group and GVK Group respectively. JVCs were formed</a:t>
            </a:r>
            <a:r>
              <a:rPr lang="en-US" sz="2400">
                <a:latin typeface="Georgia"/>
                <a:ea typeface="Georgia"/>
                <a:cs typeface="Georgia"/>
                <a:sym typeface="Georgia"/>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Taxation</a:t>
            </a:r>
          </a:p>
        </p:txBody>
      </p:sp>
      <p:sp>
        <p:nvSpPr>
          <p:cNvPr id="321" name="Shape 321"/>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Taxes paid on aeronautical revenue are returned to the airport operator.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Annual Revenue Requirement</a:t>
            </a:r>
          </a:p>
        </p:txBody>
      </p:sp>
      <p:sp>
        <p:nvSpPr>
          <p:cNvPr id="328" name="Shape 328"/>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ARR= RAB*WACC+D+O+T-NAR</a:t>
            </a:r>
          </a:p>
          <a:p>
            <a:pPr lvl="0">
              <a:spcBef>
                <a:spcPts val="0"/>
              </a:spcBef>
              <a:buNone/>
            </a:pPr>
            <a:r>
              <a:rPr lang="en-US"/>
              <a:t>RAB-Regulatory Asset Base, WACC- Weighted Average Cost of Capital, D-Depreciation, O- O&amp;M Expre, T- Tax</a:t>
            </a:r>
          </a:p>
          <a:p>
            <a:pPr lvl="0">
              <a:spcBef>
                <a:spcPts val="0"/>
              </a:spcBef>
              <a:buNone/>
            </a:pPr>
            <a:r>
              <a:rPr lang="en-US"/>
              <a:t> and NAR is Non-Aero Revenue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X Factor</a:t>
            </a:r>
          </a:p>
        </p:txBody>
      </p:sp>
      <p:sp>
        <p:nvSpPr>
          <p:cNvPr id="335" name="Shape 335"/>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PV of five years ARR is equated to the  PV of expected revenue at the current airport charges to arrive at the X Factor.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Yield Per Passenger</a:t>
            </a:r>
          </a:p>
        </p:txBody>
      </p:sp>
      <p:sp>
        <p:nvSpPr>
          <p:cNvPr id="342" name="Shape 342"/>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Maximum Allowable Yield per Passenger</a:t>
            </a:r>
          </a:p>
          <a:p>
            <a:pPr lvl="0">
              <a:spcBef>
                <a:spcPts val="0"/>
              </a:spcBef>
              <a:buNone/>
            </a:pPr>
            <a:r>
              <a:rPr lang="en-US"/>
              <a:t>PV of Aggregate ARR divided by estimated passenger throughput.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Tariff Card</a:t>
            </a:r>
          </a:p>
        </p:txBody>
      </p:sp>
      <p:sp>
        <p:nvSpPr>
          <p:cNvPr id="349" name="Shape 349"/>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a:spcBef>
                <a:spcPts val="0"/>
              </a:spcBef>
              <a:buNone/>
            </a:pPr>
            <a:r>
              <a:rPr lang="en-US"/>
              <a:t>Airport Operator submits tariff card.</a:t>
            </a:r>
          </a:p>
          <a:p>
            <a:pPr lvl="0">
              <a:spcBef>
                <a:spcPts val="0"/>
              </a:spcBef>
              <a:buNone/>
            </a:pPr>
            <a:r>
              <a:rPr lang="en-US"/>
              <a:t>AERA checks to see that tariff as proposed earns the operator a sum equivalent to the ARR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24475" y="197633"/>
            <a:ext cx="5244900" cy="1831500"/>
          </a:xfrm>
          <a:prstGeom prst="rect">
            <a:avLst/>
          </a:prstGeom>
        </p:spPr>
        <p:txBody>
          <a:bodyPr lIns="91425" tIns="91425" rIns="91425" bIns="91425" anchor="b" anchorCtr="0">
            <a:noAutofit/>
          </a:bodyPr>
          <a:lstStyle/>
          <a:p>
            <a:pPr lvl="0">
              <a:spcBef>
                <a:spcPts val="0"/>
              </a:spcBef>
              <a:buNone/>
            </a:pPr>
            <a:r>
              <a:rPr lang="en-US"/>
              <a:t>CGF and Light Touch Regulation</a:t>
            </a:r>
          </a:p>
        </p:txBody>
      </p:sp>
      <p:sp>
        <p:nvSpPr>
          <p:cNvPr id="356" name="Shape 356"/>
          <p:cNvSpPr txBox="1">
            <a:spLocks noGrp="1"/>
          </p:cNvSpPr>
          <p:nvPr>
            <p:ph type="body" idx="1"/>
          </p:nvPr>
        </p:nvSpPr>
        <p:spPr>
          <a:xfrm>
            <a:off x="324475" y="2560600"/>
            <a:ext cx="8494800" cy="3605700"/>
          </a:xfrm>
          <a:prstGeom prst="rect">
            <a:avLst/>
          </a:prstGeom>
        </p:spPr>
        <p:txBody>
          <a:bodyPr lIns="91425" tIns="91425" rIns="91425" bIns="91425" anchor="t" anchorCtr="0">
            <a:noAutofit/>
          </a:bodyPr>
          <a:lstStyle/>
          <a:p>
            <a:pPr lvl="0">
              <a:spcBef>
                <a:spcPts val="0"/>
              </a:spcBef>
              <a:buNone/>
            </a:pPr>
            <a:r>
              <a:rPr lang="en-US"/>
              <a:t>Cargo, Ground Handling and Fuel Farm Operations</a:t>
            </a:r>
          </a:p>
          <a:p>
            <a:pPr lvl="0">
              <a:spcBef>
                <a:spcPts val="0"/>
              </a:spcBef>
              <a:buNone/>
            </a:pPr>
            <a:r>
              <a:rPr lang="en-US"/>
              <a:t>Fixed on light touch if the service is</a:t>
            </a:r>
          </a:p>
          <a:p>
            <a:pPr lvl="0">
              <a:spcBef>
                <a:spcPts val="0"/>
              </a:spcBef>
              <a:buNone/>
            </a:pPr>
            <a:r>
              <a:rPr lang="en-US"/>
              <a:t> not material, or if material it is competitive and if material and not competitive, based on User agreements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1066800" y="304800"/>
            <a:ext cx="7543800" cy="14319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FF9900"/>
                </a:solidFill>
                <a:latin typeface="Tahoma"/>
                <a:ea typeface="Tahoma"/>
                <a:cs typeface="Tahoma"/>
                <a:sym typeface="Tahoma"/>
              </a:rPr>
              <a:t>Recent Developments </a:t>
            </a:r>
          </a:p>
        </p:txBody>
      </p:sp>
      <p:sp>
        <p:nvSpPr>
          <p:cNvPr id="362" name="Shape 362"/>
          <p:cNvSpPr txBox="1">
            <a:spLocks noGrp="1"/>
          </p:cNvSpPr>
          <p:nvPr>
            <p:ph type="body" idx="1"/>
          </p:nvPr>
        </p:nvSpPr>
        <p:spPr>
          <a:xfrm>
            <a:off x="1066800" y="1447800"/>
            <a:ext cx="7543800" cy="51816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SzPct val="70000"/>
              <a:buFont typeface="Noto Sans Symbols"/>
              <a:buChar char="■"/>
            </a:pPr>
            <a:r>
              <a:rPr lang="en-US" sz="1700" b="0" i="0" u="none" strike="noStrike" cap="none">
                <a:solidFill>
                  <a:schemeClr val="lt1"/>
                </a:solidFill>
                <a:latin typeface="Tahoma"/>
                <a:ea typeface="Tahoma"/>
                <a:cs typeface="Tahoma"/>
                <a:sym typeface="Tahoma"/>
              </a:rPr>
              <a:t>National Civil Aviation Policy-2016(NCAP-2016)-The NCAP-2016 has been approved by the Govt.</a:t>
            </a:r>
          </a:p>
          <a:p>
            <a:pPr marL="342900" marR="0" lvl="0" indent="-342900" algn="l" rtl="0">
              <a:lnSpc>
                <a:spcPct val="150000"/>
              </a:lnSpc>
              <a:spcBef>
                <a:spcPts val="1200"/>
              </a:spcBef>
              <a:spcAft>
                <a:spcPts val="0"/>
              </a:spcAft>
              <a:buClr>
                <a:schemeClr val="hlink"/>
              </a:buClr>
              <a:buSzPct val="70000"/>
              <a:buFont typeface="Noto Sans Symbols"/>
              <a:buChar char="■"/>
            </a:pPr>
            <a:r>
              <a:rPr lang="en-US" sz="1700" b="0" i="0" u="none" strike="noStrike" cap="none">
                <a:solidFill>
                  <a:schemeClr val="lt1"/>
                </a:solidFill>
                <a:latin typeface="Tahoma"/>
                <a:ea typeface="Tahoma"/>
                <a:cs typeface="Tahoma"/>
                <a:sym typeface="Tahoma"/>
              </a:rPr>
              <a:t> Para 12(C) of the NCAP-2016 has envisaged changed in the till  regime from “Single Till” to “Hybrid Till” . Under Hybrid Till 30% of the Non-aeronautical Revenue shall be used to cross subsidize the aeronautical tariffs .</a:t>
            </a:r>
          </a:p>
          <a:p>
            <a:pPr marL="342900" marR="0" lvl="0" indent="-342900" algn="l" rtl="0">
              <a:lnSpc>
                <a:spcPct val="150000"/>
              </a:lnSpc>
              <a:spcBef>
                <a:spcPts val="1200"/>
              </a:spcBef>
              <a:spcAft>
                <a:spcPts val="0"/>
              </a:spcAft>
              <a:buClr>
                <a:schemeClr val="hlink"/>
              </a:buClr>
              <a:buSzPct val="70000"/>
              <a:buFont typeface="Noto Sans Symbols"/>
              <a:buChar char="■"/>
            </a:pPr>
            <a:r>
              <a:rPr lang="en-US" sz="1700" b="0" i="0" u="none" strike="noStrike" cap="none">
                <a:solidFill>
                  <a:schemeClr val="lt1"/>
                </a:solidFill>
                <a:latin typeface="Tahoma"/>
                <a:ea typeface="Tahoma"/>
                <a:cs typeface="Tahoma"/>
                <a:sym typeface="Tahoma"/>
              </a:rPr>
              <a:t>Para 19(a) of the NCAP-2016 has recommended for  minimum 3 ground handlers instead of 2 as the criteria for competition assessment .</a:t>
            </a:r>
          </a:p>
          <a:p>
            <a:pPr marL="342900" marR="0" lvl="0" indent="-342900" algn="l" rtl="0">
              <a:lnSpc>
                <a:spcPct val="150000"/>
              </a:lnSpc>
              <a:spcBef>
                <a:spcPts val="1200"/>
              </a:spcBef>
              <a:spcAft>
                <a:spcPts val="0"/>
              </a:spcAft>
              <a:buClr>
                <a:schemeClr val="hlink"/>
              </a:buClr>
              <a:buSzPct val="70000"/>
              <a:buFont typeface="Noto Sans Symbols"/>
              <a:buChar char="■"/>
            </a:pPr>
            <a:r>
              <a:rPr lang="en-US" sz="1700" b="0" i="0" u="none" strike="noStrike" cap="none">
                <a:solidFill>
                  <a:schemeClr val="lt1"/>
                </a:solidFill>
                <a:latin typeface="Tahoma"/>
                <a:ea typeface="Tahoma"/>
                <a:cs typeface="Tahoma"/>
                <a:sym typeface="Tahoma"/>
              </a:rPr>
              <a:t>Normative Approach: AERA has issued Order No. 07/2016-17 dated  13.06.2016 benchmarking the cost for terminal building, runway, taxiway etc.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a:spcBef>
                <a:spcPts val="0"/>
              </a:spcBef>
              <a:buNone/>
            </a:pPr>
            <a:endParaRPr/>
          </a:p>
        </p:txBody>
      </p:sp>
      <p:sp>
        <p:nvSpPr>
          <p:cNvPr id="369" name="Shape 369"/>
          <p:cNvSpPr txBox="1">
            <a:spLocks noGrp="1"/>
          </p:cNvSpPr>
          <p:nvPr>
            <p:ph type="subTitle" idx="1"/>
          </p:nvPr>
        </p:nvSpPr>
        <p:spPr>
          <a:xfrm>
            <a:off x="1371600" y="3886200"/>
            <a:ext cx="6400800" cy="17526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1066800" y="1997075"/>
            <a:ext cx="7086600" cy="1431924"/>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4000" b="1" i="0" u="none" strike="noStrike" cap="none">
                <a:solidFill>
                  <a:srgbClr val="FF9900"/>
                </a:solidFill>
                <a:latin typeface="Tahoma"/>
                <a:ea typeface="Tahoma"/>
                <a:cs typeface="Tahoma"/>
                <a:sym typeface="Tahoma"/>
              </a:rPr>
              <a:t>Thank you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066800" y="304800"/>
            <a:ext cx="7543800" cy="1431900"/>
          </a:xfrm>
          <a:prstGeom prst="rect">
            <a:avLst/>
          </a:prstGeom>
        </p:spPr>
        <p:txBody>
          <a:bodyPr lIns="91425" tIns="91425" rIns="91425" bIns="91425" anchor="ctr" anchorCtr="0">
            <a:noAutofit/>
          </a:bodyPr>
          <a:lstStyle/>
          <a:p>
            <a:pPr lvl="0">
              <a:spcBef>
                <a:spcPts val="0"/>
              </a:spcBef>
              <a:buNone/>
            </a:pPr>
            <a:r>
              <a:rPr lang="en-US"/>
              <a:t>Orders Issued</a:t>
            </a:r>
          </a:p>
        </p:txBody>
      </p:sp>
      <p:sp>
        <p:nvSpPr>
          <p:cNvPr id="381" name="Shape 381"/>
          <p:cNvSpPr txBox="1">
            <a:spLocks noGrp="1"/>
          </p:cNvSpPr>
          <p:nvPr>
            <p:ph type="body" idx="1"/>
          </p:nvPr>
        </p:nvSpPr>
        <p:spPr>
          <a:xfrm>
            <a:off x="1066800" y="1981200"/>
            <a:ext cx="7543800" cy="4114800"/>
          </a:xfrm>
          <a:prstGeom prst="rect">
            <a:avLst/>
          </a:prstGeom>
        </p:spPr>
        <p:txBody>
          <a:bodyPr lIns="91425" tIns="91425" rIns="91425" bIns="91425" anchor="t" anchorCtr="0">
            <a:noAutofit/>
          </a:bodyPr>
          <a:lstStyle/>
          <a:p>
            <a:pPr lvl="0" rtl="0">
              <a:spcBef>
                <a:spcPts val="0"/>
              </a:spcBef>
              <a:buNone/>
            </a:pPr>
            <a:r>
              <a:rPr lang="en-US"/>
              <a:t>7299022357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066800" y="304800"/>
            <a:ext cx="7543800" cy="14319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FF9900"/>
                </a:solidFill>
                <a:latin typeface="Tahoma"/>
                <a:ea typeface="Tahoma"/>
                <a:cs typeface="Tahoma"/>
                <a:sym typeface="Tahoma"/>
              </a:rPr>
              <a:t>INTRODUCTION</a:t>
            </a:r>
          </a:p>
        </p:txBody>
      </p:sp>
      <p:sp>
        <p:nvSpPr>
          <p:cNvPr id="164" name="Shape 164"/>
          <p:cNvSpPr txBox="1">
            <a:spLocks noGrp="1"/>
          </p:cNvSpPr>
          <p:nvPr>
            <p:ph type="body" idx="1"/>
          </p:nvPr>
        </p:nvSpPr>
        <p:spPr>
          <a:xfrm>
            <a:off x="381000" y="1524000"/>
            <a:ext cx="8381999" cy="457200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hlink"/>
              </a:buClr>
              <a:buSzPct val="25000"/>
              <a:buFont typeface="Noto Sans Symbols"/>
              <a:buNone/>
            </a:pPr>
            <a:r>
              <a:rPr lang="en-US" sz="2400" b="0" i="0" u="none" strike="noStrike" cap="none">
                <a:solidFill>
                  <a:schemeClr val="lt1"/>
                </a:solidFill>
                <a:latin typeface="Georgia"/>
                <a:ea typeface="Georgia"/>
                <a:cs typeface="Georgia"/>
                <a:sym typeface="Georgia"/>
              </a:rPr>
              <a:t>      (Contd…)</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OMDA and State Support Agreement (SSA) were signed with JVCs  </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SSA indicated Govt  intention to  establish independent regulator </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AERA Act, 2008 was enacted for economic regulation of  airports with effect from 1.1.2009.</a:t>
            </a:r>
          </a:p>
          <a:p>
            <a:pPr marL="342900" marR="0" lvl="0" indent="-342900" algn="l" rtl="0">
              <a:lnSpc>
                <a:spcPct val="150000"/>
              </a:lnSpc>
              <a:spcBef>
                <a:spcPts val="1200"/>
              </a:spcBef>
              <a:spcAft>
                <a:spcPts val="0"/>
              </a:spcAft>
              <a:buClr>
                <a:schemeClr val="hlink"/>
              </a:buClr>
              <a:buSzPct val="70000"/>
              <a:buFont typeface="Noto Sans Symbols"/>
              <a:buNone/>
            </a:pPr>
            <a:endParaRPr sz="2400" b="0" i="0" u="none" strike="noStrike" cap="none">
              <a:solidFill>
                <a:schemeClr val="lt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066800" y="304801"/>
            <a:ext cx="75438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000" b="1" i="0" u="none" strike="noStrike" cap="none">
                <a:solidFill>
                  <a:srgbClr val="FF9900"/>
                </a:solidFill>
                <a:latin typeface="Tahoma"/>
                <a:ea typeface="Tahoma"/>
                <a:cs typeface="Tahoma"/>
                <a:sym typeface="Tahoma"/>
              </a:rPr>
              <a:t>INTRODUCTION</a:t>
            </a:r>
          </a:p>
        </p:txBody>
      </p:sp>
      <p:sp>
        <p:nvSpPr>
          <p:cNvPr id="170" name="Shape 170"/>
          <p:cNvSpPr txBox="1">
            <a:spLocks noGrp="1"/>
          </p:cNvSpPr>
          <p:nvPr>
            <p:ph type="body" idx="1"/>
          </p:nvPr>
        </p:nvSpPr>
        <p:spPr>
          <a:xfrm>
            <a:off x="533400" y="1219200"/>
            <a:ext cx="8229600" cy="533399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chemeClr val="hlink"/>
              </a:buClr>
              <a:buSzPct val="25000"/>
              <a:buFont typeface="Noto Sans Symbols"/>
              <a:buNone/>
            </a:pPr>
            <a:r>
              <a:rPr lang="en-US" sz="2400" b="0" i="0" u="none" strike="noStrike" cap="none">
                <a:solidFill>
                  <a:schemeClr val="lt1"/>
                </a:solidFill>
                <a:latin typeface="Georgia"/>
                <a:ea typeface="Georgia"/>
                <a:cs typeface="Georgia"/>
                <a:sym typeface="Georgia"/>
              </a:rPr>
              <a:t>    (Contd…)</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AERA Act applies to</a:t>
            </a:r>
            <a:r>
              <a:rPr lang="en-US" sz="2400">
                <a:latin typeface="Georgia"/>
                <a:ea typeface="Georgia"/>
                <a:cs typeface="Georgia"/>
                <a:sym typeface="Georgia"/>
              </a:rPr>
              <a:t> </a:t>
            </a:r>
            <a:r>
              <a:rPr lang="en-US" sz="2400" b="0" i="0" u="none" strike="noStrike" cap="none">
                <a:solidFill>
                  <a:schemeClr val="lt1"/>
                </a:solidFill>
                <a:latin typeface="Georgia"/>
                <a:ea typeface="Georgia"/>
                <a:cs typeface="Georgia"/>
                <a:sym typeface="Georgia"/>
              </a:rPr>
              <a:t>all  major airports other than </a:t>
            </a:r>
            <a:r>
              <a:rPr lang="en-US" sz="2400">
                <a:latin typeface="Georgia"/>
                <a:ea typeface="Georgia"/>
                <a:cs typeface="Georgia"/>
                <a:sym typeface="Georgia"/>
              </a:rPr>
              <a:t>a</a:t>
            </a:r>
            <a:r>
              <a:rPr lang="en-US" sz="2400" b="0" i="0" u="none" strike="noStrike" cap="none">
                <a:solidFill>
                  <a:schemeClr val="lt1"/>
                </a:solidFill>
                <a:latin typeface="Georgia"/>
                <a:ea typeface="Georgia"/>
                <a:cs typeface="Georgia"/>
                <a:sym typeface="Georgia"/>
              </a:rPr>
              <a:t>irports and airfields belonging to or subject to control of the Armed forces or paramilitary forces of the Union</a:t>
            </a:r>
            <a:r>
              <a:rPr lang="en-US" sz="2400">
                <a:latin typeface="Georgia"/>
                <a:ea typeface="Georgia"/>
                <a:cs typeface="Georgia"/>
                <a:sym typeface="Georgia"/>
              </a:rPr>
              <a:t>.</a:t>
            </a:r>
          </a:p>
          <a:p>
            <a:pPr marL="342900" marR="0" lvl="0" indent="-388620" algn="l" rtl="0">
              <a:lnSpc>
                <a:spcPct val="150000"/>
              </a:lnSpc>
              <a:spcBef>
                <a:spcPts val="1200"/>
              </a:spcBef>
              <a:spcAft>
                <a:spcPts val="0"/>
              </a:spcAft>
              <a:buClr>
                <a:schemeClr val="hlink"/>
              </a:buClr>
              <a:buSzPct val="100000"/>
              <a:buFont typeface="Georgia"/>
              <a:buChar char="■"/>
            </a:pPr>
            <a:r>
              <a:rPr lang="en-US" sz="2400">
                <a:latin typeface="Georgia"/>
                <a:ea typeface="Georgia"/>
                <a:cs typeface="Georgia"/>
                <a:sym typeface="Georgia"/>
              </a:rPr>
              <a:t>A major airport which handles or is designed to handle more than 1.5mln passengers in ayear</a:t>
            </a:r>
          </a:p>
          <a:p>
            <a:pPr marL="342900" marR="0" lvl="0" indent="-388620" algn="l" rtl="0">
              <a:lnSpc>
                <a:spcPct val="150000"/>
              </a:lnSpc>
              <a:spcBef>
                <a:spcPts val="1200"/>
              </a:spcBef>
              <a:spcAft>
                <a:spcPts val="0"/>
              </a:spcAft>
              <a:buClr>
                <a:schemeClr val="hlink"/>
              </a:buClr>
              <a:buSzPct val="100000"/>
              <a:buFont typeface="Georgia"/>
              <a:buChar char="■"/>
            </a:pPr>
            <a:r>
              <a:rPr lang="en-US" sz="2400">
                <a:latin typeface="Georgia"/>
                <a:ea typeface="Georgia"/>
                <a:cs typeface="Georgia"/>
                <a:sym typeface="Georgia"/>
              </a:rPr>
              <a:t>Govt may notify any airport as a major airport</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a:latin typeface="Georgia"/>
                <a:ea typeface="Georgia"/>
                <a:cs typeface="Georgia"/>
                <a:sym typeface="Georgia"/>
              </a:rPr>
              <a:t>There are 24 major airports as on 1.1.2017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066800" y="304800"/>
            <a:ext cx="7543800" cy="1431924"/>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9900"/>
                </a:solidFill>
                <a:latin typeface="Georgia"/>
                <a:ea typeface="Georgia"/>
                <a:cs typeface="Georgia"/>
                <a:sym typeface="Georgia"/>
              </a:rPr>
              <a:t>Organizational Structure</a:t>
            </a:r>
          </a:p>
        </p:txBody>
      </p:sp>
      <p:sp>
        <p:nvSpPr>
          <p:cNvPr id="176" name="Shape 176"/>
          <p:cNvSpPr txBox="1">
            <a:spLocks noGrp="1"/>
          </p:cNvSpPr>
          <p:nvPr>
            <p:ph type="body" idx="1"/>
          </p:nvPr>
        </p:nvSpPr>
        <p:spPr>
          <a:xfrm>
            <a:off x="1066800" y="1371600"/>
            <a:ext cx="7543800" cy="47244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SzPct val="70000"/>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50000"/>
              </a:lnSpc>
              <a:spcBef>
                <a:spcPts val="1200"/>
              </a:spcBef>
              <a:spcAft>
                <a:spcPts val="0"/>
              </a:spcAft>
              <a:buClr>
                <a:schemeClr val="hlink"/>
              </a:buClr>
              <a:buSzPct val="70000"/>
              <a:buFont typeface="Noto Sans Symbols"/>
              <a:buNone/>
            </a:pPr>
            <a:endParaRPr sz="3200" b="0" i="0" u="none" strike="noStrike" cap="none">
              <a:solidFill>
                <a:schemeClr val="lt1"/>
              </a:solidFill>
              <a:latin typeface="Tahoma"/>
              <a:ea typeface="Tahoma"/>
              <a:cs typeface="Tahoma"/>
              <a:sym typeface="Tahoma"/>
            </a:endParaRPr>
          </a:p>
        </p:txBody>
      </p:sp>
      <p:sp>
        <p:nvSpPr>
          <p:cNvPr id="177" name="Shape 177"/>
          <p:cNvSpPr txBox="1"/>
          <p:nvPr/>
        </p:nvSpPr>
        <p:spPr>
          <a:xfrm>
            <a:off x="381000" y="1054290"/>
            <a:ext cx="8077199" cy="5237018"/>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50000"/>
              </a:lnSpc>
              <a:spcBef>
                <a:spcPts val="120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p:txBody>
      </p:sp>
      <p:pic>
        <p:nvPicPr>
          <p:cNvPr id="178" name="Shape 178"/>
          <p:cNvPicPr preferRelativeResize="0"/>
          <p:nvPr/>
        </p:nvPicPr>
        <p:blipFill rotWithShape="1">
          <a:blip r:embed="rId3">
            <a:alphaModFix/>
          </a:blip>
          <a:srcRect/>
          <a:stretch/>
        </p:blipFill>
        <p:spPr>
          <a:xfrm>
            <a:off x="533400" y="812800"/>
            <a:ext cx="8077199" cy="5237162"/>
          </a:xfrm>
          <a:prstGeom prst="rect">
            <a:avLst/>
          </a:prstGeom>
          <a:noFill/>
          <a:ln>
            <a:noFill/>
          </a:ln>
        </p:spPr>
      </p:pic>
      <p:sp>
        <p:nvSpPr>
          <p:cNvPr id="179" name="Shape 179"/>
          <p:cNvSpPr/>
          <p:nvPr/>
        </p:nvSpPr>
        <p:spPr>
          <a:xfrm>
            <a:off x="3467100" y="1447800"/>
            <a:ext cx="1904999" cy="7620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Chairperson</a:t>
            </a:r>
          </a:p>
        </p:txBody>
      </p:sp>
      <p:sp>
        <p:nvSpPr>
          <p:cNvPr id="180" name="Shape 180"/>
          <p:cNvSpPr/>
          <p:nvPr/>
        </p:nvSpPr>
        <p:spPr>
          <a:xfrm>
            <a:off x="1566649" y="2362200"/>
            <a:ext cx="1904999" cy="7620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Member</a:t>
            </a:r>
          </a:p>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81" name="Shape 181"/>
          <p:cNvSpPr/>
          <p:nvPr/>
        </p:nvSpPr>
        <p:spPr>
          <a:xfrm>
            <a:off x="5409630" y="2339453"/>
            <a:ext cx="1904999" cy="7620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Member</a:t>
            </a:r>
          </a:p>
        </p:txBody>
      </p:sp>
      <p:sp>
        <p:nvSpPr>
          <p:cNvPr id="182" name="Shape 182"/>
          <p:cNvSpPr/>
          <p:nvPr/>
        </p:nvSpPr>
        <p:spPr>
          <a:xfrm>
            <a:off x="3639971" y="3429000"/>
            <a:ext cx="1904999" cy="7620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Secretary</a:t>
            </a:r>
          </a:p>
        </p:txBody>
      </p:sp>
      <p:sp>
        <p:nvSpPr>
          <p:cNvPr id="183" name="Shape 183"/>
          <p:cNvSpPr/>
          <p:nvPr/>
        </p:nvSpPr>
        <p:spPr>
          <a:xfrm>
            <a:off x="5548100" y="4572000"/>
            <a:ext cx="1714500" cy="609599"/>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Deputy Chief</a:t>
            </a:r>
          </a:p>
        </p:txBody>
      </p:sp>
      <p:sp>
        <p:nvSpPr>
          <p:cNvPr id="184" name="Shape 184"/>
          <p:cNvSpPr/>
          <p:nvPr/>
        </p:nvSpPr>
        <p:spPr>
          <a:xfrm>
            <a:off x="1889078" y="4519683"/>
            <a:ext cx="1714500" cy="609599"/>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OSD (Tariff)</a:t>
            </a:r>
          </a:p>
        </p:txBody>
      </p:sp>
      <p:sp>
        <p:nvSpPr>
          <p:cNvPr id="185" name="Shape 185"/>
          <p:cNvSpPr/>
          <p:nvPr/>
        </p:nvSpPr>
        <p:spPr>
          <a:xfrm>
            <a:off x="1226126" y="5430980"/>
            <a:ext cx="1066799" cy="9144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AGM </a:t>
            </a:r>
          </a:p>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(Fin.)</a:t>
            </a:r>
          </a:p>
        </p:txBody>
      </p:sp>
      <p:sp>
        <p:nvSpPr>
          <p:cNvPr id="186" name="Shape 186"/>
          <p:cNvSpPr/>
          <p:nvPr/>
        </p:nvSpPr>
        <p:spPr>
          <a:xfrm>
            <a:off x="3352800" y="5430980"/>
            <a:ext cx="1066799" cy="9144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AGM </a:t>
            </a:r>
          </a:p>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(Fin.)</a:t>
            </a:r>
          </a:p>
        </p:txBody>
      </p:sp>
      <p:sp>
        <p:nvSpPr>
          <p:cNvPr id="187" name="Shape 187"/>
          <p:cNvSpPr/>
          <p:nvPr/>
        </p:nvSpPr>
        <p:spPr>
          <a:xfrm>
            <a:off x="5089787" y="5471096"/>
            <a:ext cx="1236518" cy="9144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Under Secretary (F &amp; A)</a:t>
            </a:r>
          </a:p>
        </p:txBody>
      </p:sp>
      <p:sp>
        <p:nvSpPr>
          <p:cNvPr id="188" name="Shape 188"/>
          <p:cNvSpPr/>
          <p:nvPr/>
        </p:nvSpPr>
        <p:spPr>
          <a:xfrm>
            <a:off x="6858000" y="5430980"/>
            <a:ext cx="1236518" cy="914400"/>
          </a:xfrm>
          <a:prstGeom prst="rect">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b="0" i="0" u="none" strike="noStrike" cap="none">
                <a:solidFill>
                  <a:schemeClr val="lt1"/>
                </a:solidFill>
                <a:latin typeface="Tahoma"/>
                <a:ea typeface="Tahoma"/>
                <a:cs typeface="Tahoma"/>
                <a:sym typeface="Tahoma"/>
              </a:rPr>
              <a:t>Under Secretary (P &amp; A)</a:t>
            </a:r>
          </a:p>
        </p:txBody>
      </p:sp>
      <p:sp>
        <p:nvSpPr>
          <p:cNvPr id="189" name="Shape 189"/>
          <p:cNvSpPr/>
          <p:nvPr/>
        </p:nvSpPr>
        <p:spPr>
          <a:xfrm>
            <a:off x="4419600" y="2434988"/>
            <a:ext cx="120668" cy="533399"/>
          </a:xfrm>
          <a:prstGeom prst="downArrow">
            <a:avLst>
              <a:gd name="adj1" fmla="val 50000"/>
              <a:gd name="adj2" fmla="val 50000"/>
            </a:avLst>
          </a:prstGeom>
          <a:solidFill>
            <a:schemeClr val="accent1"/>
          </a:solidFill>
          <a:ln w="25400" cap="flat" cmpd="sng">
            <a:solidFill>
              <a:srgbClr val="4A94BA"/>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ahoma"/>
              <a:ea typeface="Tahoma"/>
              <a:cs typeface="Tahoma"/>
              <a:sym typeface="Tahoma"/>
            </a:endParaRPr>
          </a:p>
        </p:txBody>
      </p:sp>
      <p:sp>
        <p:nvSpPr>
          <p:cNvPr id="190" name="Shape 190"/>
          <p:cNvSpPr txBox="1"/>
          <p:nvPr/>
        </p:nvSpPr>
        <p:spPr>
          <a:xfrm>
            <a:off x="553872" y="948520"/>
            <a:ext cx="8077199" cy="5237018"/>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50000"/>
              </a:lnSpc>
              <a:spcBef>
                <a:spcPts val="120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p:txBody>
      </p:sp>
      <p:sp>
        <p:nvSpPr>
          <p:cNvPr id="191" name="Shape 191"/>
          <p:cNvSpPr/>
          <p:nvPr/>
        </p:nvSpPr>
        <p:spPr>
          <a:xfrm>
            <a:off x="3733800" y="4519683"/>
            <a:ext cx="457200" cy="357115"/>
          </a:xfrm>
          <a:prstGeom prst="leftUpArrow">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1800" b="0" i="0" u="none" strike="noStrike" cap="none">
              <a:solidFill>
                <a:schemeClr val="lt1"/>
              </a:solidFill>
              <a:latin typeface="Tahoma"/>
              <a:ea typeface="Tahoma"/>
              <a:cs typeface="Tahoma"/>
              <a:sym typeface="Tahoma"/>
            </a:endParaRPr>
          </a:p>
        </p:txBody>
      </p:sp>
      <p:sp>
        <p:nvSpPr>
          <p:cNvPr id="192" name="Shape 192"/>
          <p:cNvSpPr txBox="1"/>
          <p:nvPr/>
        </p:nvSpPr>
        <p:spPr>
          <a:xfrm>
            <a:off x="706272" y="1100920"/>
            <a:ext cx="8077199" cy="5237018"/>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50000"/>
              </a:lnSpc>
              <a:spcBef>
                <a:spcPts val="120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p:txBody>
      </p:sp>
      <p:sp>
        <p:nvSpPr>
          <p:cNvPr id="193" name="Shape 193"/>
          <p:cNvSpPr txBox="1"/>
          <p:nvPr/>
        </p:nvSpPr>
        <p:spPr>
          <a:xfrm>
            <a:off x="858671" y="1253320"/>
            <a:ext cx="8077199" cy="5237018"/>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50000"/>
              </a:lnSpc>
              <a:spcBef>
                <a:spcPts val="120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p:txBody>
      </p:sp>
      <p:sp>
        <p:nvSpPr>
          <p:cNvPr id="194" name="Shape 194"/>
          <p:cNvSpPr txBox="1"/>
          <p:nvPr/>
        </p:nvSpPr>
        <p:spPr>
          <a:xfrm>
            <a:off x="848538" y="1229437"/>
            <a:ext cx="8077199" cy="5237018"/>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a:p>
            <a:pPr marL="342900" marR="0" lvl="0" indent="-342900" algn="l" rtl="0">
              <a:lnSpc>
                <a:spcPct val="150000"/>
              </a:lnSpc>
              <a:spcBef>
                <a:spcPts val="1200"/>
              </a:spcBef>
              <a:spcAft>
                <a:spcPts val="0"/>
              </a:spcAft>
              <a:buClr>
                <a:schemeClr val="hlink"/>
              </a:buClr>
              <a:buFont typeface="Noto Sans Symbols"/>
              <a:buNone/>
            </a:pPr>
            <a:endParaRPr sz="3200" b="0" i="0" u="none" strike="noStrike" cap="none">
              <a:solidFill>
                <a:schemeClr val="lt1"/>
              </a:solidFill>
              <a:latin typeface="Tahoma"/>
              <a:ea typeface="Tahoma"/>
              <a:cs typeface="Tahoma"/>
              <a:sym typeface="Tahoma"/>
            </a:endParaRPr>
          </a:p>
        </p:txBody>
      </p:sp>
      <p:sp>
        <p:nvSpPr>
          <p:cNvPr id="195" name="Shape 195"/>
          <p:cNvSpPr/>
          <p:nvPr/>
        </p:nvSpPr>
        <p:spPr>
          <a:xfrm rot="5400000">
            <a:off x="4956127" y="4460827"/>
            <a:ext cx="357115" cy="474828"/>
          </a:xfrm>
          <a:prstGeom prst="leftUpArrow">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1800" b="0" i="0" u="none" strike="noStrike" cap="none">
              <a:solidFill>
                <a:schemeClr val="lt1"/>
              </a:solidFill>
              <a:latin typeface="Tahoma"/>
              <a:ea typeface="Tahoma"/>
              <a:cs typeface="Tahoma"/>
              <a:sym typeface="Tahoma"/>
            </a:endParaRPr>
          </a:p>
        </p:txBody>
      </p:sp>
      <p:sp>
        <p:nvSpPr>
          <p:cNvPr id="196" name="Shape 196"/>
          <p:cNvSpPr/>
          <p:nvPr/>
        </p:nvSpPr>
        <p:spPr>
          <a:xfrm>
            <a:off x="1889078" y="5129283"/>
            <a:ext cx="403848" cy="301696"/>
          </a:xfrm>
          <a:prstGeom prst="downArrow">
            <a:avLst>
              <a:gd name="adj1" fmla="val 50000"/>
              <a:gd name="adj2" fmla="val 50000"/>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1800" b="0" i="0" u="none" strike="noStrike" cap="none">
              <a:solidFill>
                <a:schemeClr val="lt1"/>
              </a:solidFill>
              <a:latin typeface="Tahoma"/>
              <a:ea typeface="Tahoma"/>
              <a:cs typeface="Tahoma"/>
              <a:sym typeface="Tahoma"/>
            </a:endParaRPr>
          </a:p>
        </p:txBody>
      </p:sp>
      <p:sp>
        <p:nvSpPr>
          <p:cNvPr id="197" name="Shape 197"/>
          <p:cNvSpPr/>
          <p:nvPr/>
        </p:nvSpPr>
        <p:spPr>
          <a:xfrm>
            <a:off x="3200400" y="5181598"/>
            <a:ext cx="533399" cy="249380"/>
          </a:xfrm>
          <a:prstGeom prst="downArrow">
            <a:avLst>
              <a:gd name="adj1" fmla="val 50000"/>
              <a:gd name="adj2" fmla="val 50000"/>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1800" b="0" i="0" u="none" strike="noStrike" cap="none">
              <a:solidFill>
                <a:schemeClr val="lt1"/>
              </a:solidFill>
              <a:latin typeface="Tahoma"/>
              <a:ea typeface="Tahoma"/>
              <a:cs typeface="Tahoma"/>
              <a:sym typeface="Tahoma"/>
            </a:endParaRPr>
          </a:p>
        </p:txBody>
      </p:sp>
      <p:sp>
        <p:nvSpPr>
          <p:cNvPr id="198" name="Shape 198"/>
          <p:cNvSpPr/>
          <p:nvPr/>
        </p:nvSpPr>
        <p:spPr>
          <a:xfrm>
            <a:off x="5943600" y="5217787"/>
            <a:ext cx="461750" cy="213193"/>
          </a:xfrm>
          <a:prstGeom prst="downArrow">
            <a:avLst>
              <a:gd name="adj1" fmla="val 50000"/>
              <a:gd name="adj2" fmla="val 50000"/>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1800" b="0" i="0" u="none" strike="noStrike" cap="none">
              <a:solidFill>
                <a:schemeClr val="lt1"/>
              </a:solidFill>
              <a:latin typeface="Tahoma"/>
              <a:ea typeface="Tahoma"/>
              <a:cs typeface="Tahoma"/>
              <a:sym typeface="Tahoma"/>
            </a:endParaRPr>
          </a:p>
        </p:txBody>
      </p:sp>
      <p:sp>
        <p:nvSpPr>
          <p:cNvPr id="199" name="Shape 199"/>
          <p:cNvSpPr/>
          <p:nvPr/>
        </p:nvSpPr>
        <p:spPr>
          <a:xfrm>
            <a:off x="6854086" y="5242392"/>
            <a:ext cx="460544" cy="188588"/>
          </a:xfrm>
          <a:prstGeom prst="downArrow">
            <a:avLst>
              <a:gd name="adj1" fmla="val 50000"/>
              <a:gd name="adj2" fmla="val 50000"/>
            </a:avLst>
          </a:prstGeom>
          <a:solidFill>
            <a:schemeClr val="accent1"/>
          </a:solidFill>
          <a:ln w="9525" cap="flat"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1800" b="0" i="0" u="none" strike="noStrike" cap="none">
              <a:solidFill>
                <a:schemeClr val="lt1"/>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914400" y="304800"/>
            <a:ext cx="7543800" cy="5333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9900"/>
                </a:solidFill>
                <a:latin typeface="Georgia"/>
                <a:ea typeface="Georgia"/>
                <a:cs typeface="Georgia"/>
                <a:sym typeface="Georgia"/>
              </a:rPr>
              <a:t>Regulatory Objectives</a:t>
            </a:r>
          </a:p>
        </p:txBody>
      </p:sp>
      <p:sp>
        <p:nvSpPr>
          <p:cNvPr id="205" name="Shape 205"/>
          <p:cNvSpPr txBox="1">
            <a:spLocks noGrp="1"/>
          </p:cNvSpPr>
          <p:nvPr>
            <p:ph type="body" idx="1"/>
          </p:nvPr>
        </p:nvSpPr>
        <p:spPr>
          <a:xfrm>
            <a:off x="838200" y="1066800"/>
            <a:ext cx="8001000" cy="5410200"/>
          </a:xfrm>
          <a:prstGeom prst="rect">
            <a:avLst/>
          </a:prstGeom>
          <a:noFill/>
          <a:ln>
            <a:noFill/>
          </a:ln>
        </p:spPr>
        <p:txBody>
          <a:bodyPr lIns="91425" tIns="45700" rIns="91425" bIns="45700" anchor="t" anchorCtr="0">
            <a:noAutofit/>
          </a:bodyPr>
          <a:lstStyle/>
          <a:p>
            <a:pPr marL="660400" marR="0" lvl="1" indent="-660400" algn="just" rtl="0">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Facilitating wider policy aims for the aviation sector through regulation of major airports, recognising their role in the sector and economy;</a:t>
            </a:r>
          </a:p>
          <a:p>
            <a:pPr marL="660400" marR="0" lvl="1" indent="-660400" algn="just" rtl="0">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Protecting and promoting interests of existing and future users of major airports and air navigation services through provision of quality services commensurate with the respective charges, keeping in particular focus the interests of passengers and cargo facility users and the user expectations;</a:t>
            </a:r>
          </a:p>
          <a:p>
            <a:pPr marL="660400" marR="0" lvl="1" indent="-660400" algn="just" rtl="0">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Promoting investment in airports and air navigation services and their effective management so that all reasonable demands for airport services are met efficiently.</a:t>
            </a:r>
          </a:p>
          <a:p>
            <a:pPr marL="660400" marR="0" lvl="0" indent="-660400" algn="l" rtl="0">
              <a:lnSpc>
                <a:spcPct val="100000"/>
              </a:lnSpc>
              <a:spcBef>
                <a:spcPts val="1200"/>
              </a:spcBef>
              <a:spcAft>
                <a:spcPts val="0"/>
              </a:spcAft>
              <a:buClr>
                <a:schemeClr val="hlink"/>
              </a:buClr>
              <a:buSzPct val="70000"/>
              <a:buFont typeface="Noto Sans Symbols"/>
              <a:buNone/>
            </a:pPr>
            <a:endParaRPr sz="2200" b="0" i="0" u="none" strike="noStrike" cap="none">
              <a:solidFill>
                <a:schemeClr val="lt1"/>
              </a:solidFill>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762000" y="304801"/>
            <a:ext cx="80010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9900"/>
                </a:solidFill>
                <a:latin typeface="Georgia"/>
                <a:ea typeface="Georgia"/>
                <a:cs typeface="Georgia"/>
                <a:sym typeface="Georgia"/>
              </a:rPr>
              <a:t>Main Functions of AERA</a:t>
            </a:r>
          </a:p>
        </p:txBody>
      </p:sp>
      <p:sp>
        <p:nvSpPr>
          <p:cNvPr id="211" name="Shape 211"/>
          <p:cNvSpPr txBox="1">
            <a:spLocks noGrp="1"/>
          </p:cNvSpPr>
          <p:nvPr>
            <p:ph type="body" idx="1"/>
          </p:nvPr>
        </p:nvSpPr>
        <p:spPr>
          <a:xfrm>
            <a:off x="1171775" y="1894925"/>
            <a:ext cx="7497900" cy="38130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Determine tariffs for the aeronautical services.</a:t>
            </a:r>
          </a:p>
          <a:p>
            <a:pPr marL="342900" marR="0" lvl="0" indent="-342900" algn="l" rtl="0">
              <a:lnSpc>
                <a:spcPct val="15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Determine amount of Development Fees.</a:t>
            </a:r>
          </a:p>
          <a:p>
            <a:pPr marL="342900" marR="0" lvl="0" indent="-342900" algn="l" rtl="0">
              <a:lnSpc>
                <a:spcPct val="15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Determine amount of Passenger Service Fee.</a:t>
            </a:r>
          </a:p>
          <a:p>
            <a:pPr marL="342900" marR="0" lvl="0" indent="-342900" algn="l" rtl="0">
              <a:lnSpc>
                <a:spcPct val="15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Monitor the set performance standards relating to quality, continuity and reliability of  the service at the airport. </a:t>
            </a:r>
          </a:p>
          <a:p>
            <a:pPr marL="0" marR="0" lvl="0" indent="0" algn="l" rtl="0">
              <a:lnSpc>
                <a:spcPct val="150000"/>
              </a:lnSpc>
              <a:spcBef>
                <a:spcPts val="0"/>
              </a:spcBef>
              <a:spcAft>
                <a:spcPts val="0"/>
              </a:spcAft>
              <a:buClr>
                <a:schemeClr val="hlink"/>
              </a:buClr>
              <a:buSzPct val="25000"/>
              <a:buFont typeface="Noto Sans Symbols"/>
              <a:buNone/>
            </a:pPr>
            <a:r>
              <a:rPr lang="en-US" sz="2000" b="0" i="0" u="none" strike="noStrike" cap="none">
                <a:solidFill>
                  <a:schemeClr val="lt1"/>
                </a:solidFill>
                <a:latin typeface="Tahoma"/>
                <a:ea typeface="Tahoma"/>
                <a:cs typeface="Tahoma"/>
                <a:sym typeface="Tahoma"/>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066800" y="304800"/>
            <a:ext cx="7543800" cy="12192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6600"/>
                </a:solidFill>
                <a:latin typeface="Georgia"/>
                <a:ea typeface="Georgia"/>
                <a:cs typeface="Georgia"/>
                <a:sym typeface="Georgia"/>
              </a:rPr>
              <a:t>A</a:t>
            </a:r>
            <a:r>
              <a:rPr lang="en-US" sz="3200">
                <a:solidFill>
                  <a:srgbClr val="FF6600"/>
                </a:solidFill>
                <a:latin typeface="Georgia"/>
                <a:ea typeface="Georgia"/>
                <a:cs typeface="Georgia"/>
                <a:sym typeface="Georgia"/>
              </a:rPr>
              <a:t>eronautical Services and AERA’s</a:t>
            </a:r>
            <a:r>
              <a:rPr lang="en-US" sz="3200" b="1" i="0" u="none" strike="noStrike" cap="none">
                <a:solidFill>
                  <a:srgbClr val="FF6600"/>
                </a:solidFill>
                <a:latin typeface="Georgia"/>
                <a:ea typeface="Georgia"/>
                <a:cs typeface="Georgia"/>
                <a:sym typeface="Georgia"/>
              </a:rPr>
              <a:t> Approach </a:t>
            </a:r>
            <a:r>
              <a:rPr lang="en-US" sz="3200">
                <a:solidFill>
                  <a:srgbClr val="FF6600"/>
                </a:solidFill>
                <a:latin typeface="Georgia"/>
                <a:ea typeface="Georgia"/>
                <a:cs typeface="Georgia"/>
                <a:sym typeface="Georgia"/>
              </a:rPr>
              <a:t>To</a:t>
            </a:r>
            <a:r>
              <a:rPr lang="en-US" sz="3200" b="1" i="0" u="none" strike="noStrike" cap="none">
                <a:solidFill>
                  <a:srgbClr val="FF6600"/>
                </a:solidFill>
                <a:latin typeface="Georgia"/>
                <a:ea typeface="Georgia"/>
                <a:cs typeface="Georgia"/>
                <a:sym typeface="Georgia"/>
              </a:rPr>
              <a:t> Economic Regulation</a:t>
            </a:r>
          </a:p>
        </p:txBody>
      </p:sp>
      <p:sp>
        <p:nvSpPr>
          <p:cNvPr id="217" name="Shape 217"/>
          <p:cNvSpPr txBox="1">
            <a:spLocks noGrp="1"/>
          </p:cNvSpPr>
          <p:nvPr>
            <p:ph type="body" idx="1"/>
          </p:nvPr>
        </p:nvSpPr>
        <p:spPr>
          <a:xfrm>
            <a:off x="1066800" y="1524000"/>
            <a:ext cx="7543800" cy="4876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Aeronautical Services are as given below:</a:t>
            </a:r>
          </a:p>
          <a:p>
            <a:pPr marL="742950" marR="0" lvl="1" indent="-285750" algn="l" rtl="0">
              <a:spcBef>
                <a:spcPts val="1200"/>
              </a:spcBef>
              <a:spcAft>
                <a:spcPts val="0"/>
              </a:spcAft>
              <a:buClr>
                <a:schemeClr val="lt1"/>
              </a:buClr>
              <a:buSzPct val="100000"/>
              <a:buFont typeface="Noto Sans Symbols"/>
              <a:buChar char="➢"/>
            </a:pPr>
            <a:r>
              <a:rPr lang="en-US" sz="2400" b="0" i="0" u="none" strike="noStrike" cap="none">
                <a:solidFill>
                  <a:schemeClr val="lt1"/>
                </a:solidFill>
                <a:latin typeface="Georgia"/>
                <a:ea typeface="Georgia"/>
                <a:cs typeface="Georgia"/>
                <a:sym typeface="Georgia"/>
              </a:rPr>
              <a:t>Services provided by the airport operators (Airport Services)</a:t>
            </a:r>
          </a:p>
          <a:p>
            <a:pPr marL="742950" marR="0" lvl="1" indent="-285750" algn="l" rtl="0">
              <a:spcBef>
                <a:spcPts val="1200"/>
              </a:spcBef>
              <a:spcAft>
                <a:spcPts val="0"/>
              </a:spcAft>
              <a:buClr>
                <a:schemeClr val="lt1"/>
              </a:buClr>
              <a:buSzPct val="100000"/>
              <a:buFont typeface="Noto Sans Symbols"/>
              <a:buChar char="➢"/>
            </a:pPr>
            <a:r>
              <a:rPr lang="en-US" sz="2400" b="0" i="0" u="none" strike="noStrike" cap="none">
                <a:solidFill>
                  <a:schemeClr val="lt1"/>
                </a:solidFill>
                <a:latin typeface="Georgia"/>
                <a:ea typeface="Georgia"/>
                <a:cs typeface="Georgia"/>
                <a:sym typeface="Georgia"/>
              </a:rPr>
              <a:t>Air Navigation Services (ANS) A</a:t>
            </a:r>
            <a:r>
              <a:rPr lang="en-US" sz="2400">
                <a:latin typeface="Georgia"/>
                <a:ea typeface="Georgia"/>
                <a:cs typeface="Georgia"/>
                <a:sym typeface="Georgia"/>
              </a:rPr>
              <a:t>AI</a:t>
            </a:r>
          </a:p>
          <a:p>
            <a:pPr marL="742950" marR="0" lvl="1" indent="-285750" algn="l" rtl="0">
              <a:spcBef>
                <a:spcPts val="1200"/>
              </a:spcBef>
              <a:spcAft>
                <a:spcPts val="0"/>
              </a:spcAft>
              <a:buClr>
                <a:schemeClr val="lt1"/>
              </a:buClr>
              <a:buSzPct val="100000"/>
              <a:buFont typeface="Noto Sans Symbols"/>
              <a:buChar char="➢"/>
            </a:pPr>
            <a:r>
              <a:rPr lang="en-US" sz="2400" b="0" i="0" u="none" strike="noStrike" cap="none">
                <a:solidFill>
                  <a:schemeClr val="lt1"/>
                </a:solidFill>
                <a:latin typeface="Georgia"/>
                <a:ea typeface="Georgia"/>
                <a:cs typeface="Georgia"/>
                <a:sym typeface="Georgia"/>
              </a:rPr>
              <a:t>Cargo Facility, Ground Handling &amp; Supply of Fuel to an aircraft</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Regulatory approach for tariff determination:</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Price cap  Model</a:t>
            </a:r>
          </a:p>
          <a:p>
            <a:pPr marL="342900" marR="0" lvl="0" indent="-342900" algn="l" rtl="0">
              <a:lnSpc>
                <a:spcPct val="15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Light touch approach</a:t>
            </a:r>
          </a:p>
          <a:p>
            <a:pPr marL="342900" marR="0" lvl="0" indent="-342900" algn="l" rtl="0">
              <a:lnSpc>
                <a:spcPct val="150000"/>
              </a:lnSpc>
              <a:spcBef>
                <a:spcPts val="1200"/>
              </a:spcBef>
              <a:spcAft>
                <a:spcPts val="0"/>
              </a:spcAft>
              <a:buClr>
                <a:schemeClr val="hlink"/>
              </a:buClr>
              <a:buSzPct val="70000"/>
              <a:buFont typeface="Noto Sans Symbols"/>
              <a:buNone/>
            </a:pPr>
            <a:endParaRPr sz="2400" b="0" i="0" u="none" strike="noStrike" cap="none">
              <a:solidFill>
                <a:schemeClr val="lt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066800" y="0"/>
            <a:ext cx="7543800" cy="9905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a:solidFill>
                  <a:srgbClr val="FF9900"/>
                </a:solidFill>
                <a:latin typeface="Georgia"/>
                <a:ea typeface="Georgia"/>
                <a:cs typeface="Georgia"/>
                <a:sym typeface="Georgia"/>
              </a:rPr>
              <a:t>Airport Charges</a:t>
            </a:r>
          </a:p>
        </p:txBody>
      </p:sp>
      <p:sp>
        <p:nvSpPr>
          <p:cNvPr id="223" name="Shape 223"/>
          <p:cNvSpPr txBox="1">
            <a:spLocks noGrp="1"/>
          </p:cNvSpPr>
          <p:nvPr>
            <p:ph type="body" idx="1"/>
          </p:nvPr>
        </p:nvSpPr>
        <p:spPr>
          <a:xfrm>
            <a:off x="914400" y="990600"/>
            <a:ext cx="8039099" cy="5486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Airline charges</a:t>
            </a:r>
          </a:p>
          <a:p>
            <a:pPr marL="742950" marR="0" lvl="1" indent="-285750" algn="l" rtl="0">
              <a:spcBef>
                <a:spcPts val="1200"/>
              </a:spcBef>
              <a:spcAft>
                <a:spcPts val="0"/>
              </a:spcAft>
              <a:buClr>
                <a:schemeClr val="lt1"/>
              </a:buClr>
              <a:buSzPct val="100000"/>
              <a:buFont typeface="Georgia"/>
              <a:buChar char="–"/>
            </a:pPr>
            <a:r>
              <a:rPr lang="en-US" sz="2400" b="0" i="0" u="none" strike="noStrike" cap="none">
                <a:solidFill>
                  <a:schemeClr val="lt1"/>
                </a:solidFill>
                <a:latin typeface="Georgia"/>
                <a:ea typeface="Georgia"/>
                <a:cs typeface="Georgia"/>
                <a:sym typeface="Georgia"/>
              </a:rPr>
              <a:t>Landing, Parking,  Housing Charges.</a:t>
            </a:r>
          </a:p>
          <a:p>
            <a:pPr marL="742950" marR="0" lvl="1" indent="-285750" algn="l" rtl="0">
              <a:spcBef>
                <a:spcPts val="1200"/>
              </a:spcBef>
              <a:spcAft>
                <a:spcPts val="0"/>
              </a:spcAft>
              <a:buClr>
                <a:schemeClr val="lt1"/>
              </a:buClr>
              <a:buSzPct val="100000"/>
              <a:buFont typeface="Georgia"/>
              <a:buChar char="–"/>
            </a:pPr>
            <a:r>
              <a:rPr lang="en-US" sz="2400" b="0" i="0" u="none" strike="noStrike" cap="none">
                <a:solidFill>
                  <a:schemeClr val="lt1"/>
                </a:solidFill>
                <a:latin typeface="Georgia"/>
                <a:ea typeface="Georgia"/>
                <a:cs typeface="Georgia"/>
                <a:sym typeface="Georgia"/>
              </a:rPr>
              <a:t>Navigation charges (RNFC, TNLC)</a:t>
            </a:r>
          </a:p>
          <a:p>
            <a:pPr marL="342900" marR="0" lvl="0" indent="-342900" algn="l" rtl="0">
              <a:lnSpc>
                <a:spcPct val="10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Passenger charges</a:t>
            </a:r>
          </a:p>
          <a:p>
            <a:pPr marL="742950" marR="0" lvl="1" indent="-285750" algn="l" rtl="0">
              <a:spcBef>
                <a:spcPts val="1200"/>
              </a:spcBef>
              <a:spcAft>
                <a:spcPts val="0"/>
              </a:spcAft>
              <a:buClr>
                <a:schemeClr val="lt1"/>
              </a:buClr>
              <a:buSzPct val="100000"/>
              <a:buFont typeface="Georgia"/>
              <a:buChar char="–"/>
            </a:pPr>
            <a:r>
              <a:rPr lang="en-US" sz="2400" b="0" i="0" u="none" strike="noStrike" cap="none">
                <a:solidFill>
                  <a:schemeClr val="lt1"/>
                </a:solidFill>
                <a:latin typeface="Georgia"/>
                <a:ea typeface="Georgia"/>
                <a:cs typeface="Georgia"/>
                <a:sym typeface="Georgia"/>
              </a:rPr>
              <a:t>UDF</a:t>
            </a:r>
          </a:p>
          <a:p>
            <a:pPr marL="742950" marR="0" lvl="1" indent="-285750" algn="l" rtl="0">
              <a:spcBef>
                <a:spcPts val="1200"/>
              </a:spcBef>
              <a:spcAft>
                <a:spcPts val="0"/>
              </a:spcAft>
              <a:buClr>
                <a:schemeClr val="lt1"/>
              </a:buClr>
              <a:buSzPct val="100000"/>
              <a:buFont typeface="Tahoma"/>
              <a:buNone/>
            </a:pPr>
            <a:endParaRPr sz="2400" b="0" i="0" u="none" strike="noStrike" cap="none">
              <a:solidFill>
                <a:schemeClr val="lt1"/>
              </a:solidFill>
              <a:latin typeface="Georgia"/>
              <a:ea typeface="Georgia"/>
              <a:cs typeface="Georgia"/>
              <a:sym typeface="Georgia"/>
            </a:endParaRPr>
          </a:p>
          <a:p>
            <a:pPr marL="742950" marR="0" lvl="1" indent="-285750" algn="l" rtl="0">
              <a:spcBef>
                <a:spcPts val="1200"/>
              </a:spcBef>
              <a:spcAft>
                <a:spcPts val="0"/>
              </a:spcAft>
              <a:buClr>
                <a:schemeClr val="lt1"/>
              </a:buClr>
              <a:buSzPct val="100000"/>
              <a:buFont typeface="Georgia"/>
              <a:buChar char="–"/>
            </a:pPr>
            <a:r>
              <a:rPr lang="en-US" sz="2400" b="0" i="0" u="none" strike="noStrike" cap="none">
                <a:solidFill>
                  <a:schemeClr val="lt1"/>
                </a:solidFill>
                <a:latin typeface="Georgia"/>
                <a:ea typeface="Georgia"/>
                <a:cs typeface="Georgia"/>
                <a:sym typeface="Georgia"/>
              </a:rPr>
              <a:t>ADF</a:t>
            </a:r>
          </a:p>
          <a:p>
            <a:pPr marL="342900" marR="0" lvl="0" indent="-342900" algn="l" rtl="0">
              <a:lnSpc>
                <a:spcPct val="10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Cargo Charges</a:t>
            </a:r>
          </a:p>
          <a:p>
            <a:pPr marL="342900" marR="0" lvl="0" indent="-342900" algn="l" rtl="0">
              <a:lnSpc>
                <a:spcPct val="10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Fuel Supply</a:t>
            </a:r>
          </a:p>
          <a:p>
            <a:pPr marL="342900" marR="0" lvl="0" indent="-342900" algn="l" rtl="0">
              <a:lnSpc>
                <a:spcPct val="100000"/>
              </a:lnSpc>
              <a:spcBef>
                <a:spcPts val="1200"/>
              </a:spcBef>
              <a:spcAft>
                <a:spcPts val="0"/>
              </a:spcAft>
              <a:buClr>
                <a:schemeClr val="hlink"/>
              </a:buClr>
              <a:buSzPct val="70000"/>
              <a:buFont typeface="Noto Sans Symbols"/>
              <a:buChar char="■"/>
            </a:pPr>
            <a:r>
              <a:rPr lang="en-US" sz="2400" b="0" i="0" u="none" strike="noStrike" cap="none">
                <a:solidFill>
                  <a:schemeClr val="lt1"/>
                </a:solidFill>
                <a:latin typeface="Georgia"/>
                <a:ea typeface="Georgia"/>
                <a:cs typeface="Georgia"/>
                <a:sym typeface="Georgia"/>
              </a:rPr>
              <a:t>Ground Handling</a:t>
            </a:r>
          </a:p>
        </p:txBody>
      </p:sp>
      <p:sp>
        <p:nvSpPr>
          <p:cNvPr id="224" name="Shape 224"/>
          <p:cNvSpPr/>
          <p:nvPr/>
        </p:nvSpPr>
        <p:spPr>
          <a:xfrm>
            <a:off x="10134600" y="2895600"/>
            <a:ext cx="4343400" cy="1536515"/>
          </a:xfrm>
          <a:prstGeom prst="rect">
            <a:avLst/>
          </a:prstGeom>
          <a:solidFill>
            <a:schemeClr val="dk2"/>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Font typeface="Tahoma"/>
              <a:buNone/>
            </a:pPr>
            <a:endParaRPr sz="3200" b="0" i="0" u="none" strike="noStrike" cap="none">
              <a:solidFill>
                <a:srgbClr val="FFFF00"/>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1033</Words>
  <Application>Microsoft Office PowerPoint</Application>
  <PresentationFormat>On-screen Show (4:3)</PresentationFormat>
  <Paragraphs>165</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Georgia</vt:lpstr>
      <vt:lpstr>Tahoma</vt:lpstr>
      <vt:lpstr>Noto Sans Symbols</vt:lpstr>
      <vt:lpstr>Calibri</vt:lpstr>
      <vt:lpstr>Shimmer</vt:lpstr>
      <vt:lpstr>Slide 1</vt:lpstr>
      <vt:lpstr>INTRODUCTION</vt:lpstr>
      <vt:lpstr>INTRODUCTION</vt:lpstr>
      <vt:lpstr>INTRODUCTION</vt:lpstr>
      <vt:lpstr>Organizational Structure</vt:lpstr>
      <vt:lpstr>Regulatory Objectives</vt:lpstr>
      <vt:lpstr>Main Functions of AERA</vt:lpstr>
      <vt:lpstr>Aeronautical Services and AERA’s Approach To Economic Regulation</vt:lpstr>
      <vt:lpstr>Airport Charges</vt:lpstr>
      <vt:lpstr>Factors affecting tariff determination</vt:lpstr>
      <vt:lpstr>Procedure to Determine Tariffs</vt:lpstr>
      <vt:lpstr>Slide 12</vt:lpstr>
      <vt:lpstr>Appeal Process</vt:lpstr>
      <vt:lpstr>Regulatory Asset Base </vt:lpstr>
      <vt:lpstr>DEPRECIATION</vt:lpstr>
      <vt:lpstr>Weighted Average Cost of Capital</vt:lpstr>
      <vt:lpstr>Operation and Maintenance Expenditure</vt:lpstr>
      <vt:lpstr>Non Aeronautical Revenue</vt:lpstr>
      <vt:lpstr>TILL</vt:lpstr>
      <vt:lpstr>Taxation</vt:lpstr>
      <vt:lpstr>Annual Revenue Requirement</vt:lpstr>
      <vt:lpstr>X Factor</vt:lpstr>
      <vt:lpstr>Yield Per Passenger</vt:lpstr>
      <vt:lpstr>Tariff Card</vt:lpstr>
      <vt:lpstr>CGF and Light Touch Regulation</vt:lpstr>
      <vt:lpstr>Recent Developments </vt:lpstr>
      <vt:lpstr>Slide 27</vt:lpstr>
      <vt:lpstr>Thank you</vt:lpstr>
      <vt:lpstr>Orders Issued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Tamp IT</dc:creator>
  <cp:lastModifiedBy>ska</cp:lastModifiedBy>
  <cp:revision>1</cp:revision>
  <dcterms:modified xsi:type="dcterms:W3CDTF">2017-02-09T11:57:26Z</dcterms:modified>
</cp:coreProperties>
</file>